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4" r:id="rId2"/>
    <p:sldMasterId id="2147483686" r:id="rId3"/>
  </p:sldMasterIdLst>
  <p:notesMasterIdLst>
    <p:notesMasterId r:id="rId5"/>
  </p:notesMasterIdLst>
  <p:handoutMasterIdLst>
    <p:handoutMasterId r:id="rId6"/>
  </p:handoutMasterIdLst>
  <p:sldIdLst>
    <p:sldId id="494" r:id="rId4"/>
  </p:sldIdLst>
  <p:sldSz cx="6858000" cy="9906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xmlns="">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mal, Chunmun" initials="KC" lastIdx="26" clrIdx="0">
    <p:extLst/>
  </p:cmAuthor>
  <p:cmAuthor id="2" name="Morris, Lorna" initials="ML" lastIdx="16" clrIdx="1">
    <p:extLst/>
  </p:cmAuthor>
  <p:cmAuthor id="3" name="de la Pisa Marcos, Maria" initials="dlPMM" lastIdx="6"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CBB6"/>
    <a:srgbClr val="511C6C"/>
    <a:srgbClr val="EF4050"/>
    <a:srgbClr val="5698D2"/>
    <a:srgbClr val="9A9A08"/>
    <a:srgbClr val="C8A019"/>
    <a:srgbClr val="3F4246"/>
    <a:srgbClr val="FFC233"/>
    <a:srgbClr val="B4153A"/>
    <a:srgbClr val="00B2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67" autoAdjust="0"/>
    <p:restoredTop sz="95303" autoAdjust="0"/>
  </p:normalViewPr>
  <p:slideViewPr>
    <p:cSldViewPr>
      <p:cViewPr varScale="1">
        <p:scale>
          <a:sx n="59" d="100"/>
          <a:sy n="59" d="100"/>
        </p:scale>
        <p:origin x="-2376" y="-72"/>
      </p:cViewPr>
      <p:guideLst>
        <p:guide orient="horz" pos="3120"/>
        <p:guide pos="2160"/>
      </p:guideLst>
    </p:cSldViewPr>
  </p:slideViewPr>
  <p:notesTextViewPr>
    <p:cViewPr>
      <p:scale>
        <a:sx n="50" d="100"/>
        <a:sy n="50" d="100"/>
      </p:scale>
      <p:origin x="0" y="0"/>
    </p:cViewPr>
  </p:notesTextViewPr>
  <p:sorterViewPr>
    <p:cViewPr>
      <p:scale>
        <a:sx n="80" d="100"/>
        <a:sy n="80" d="100"/>
      </p:scale>
      <p:origin x="0" y="-5820"/>
    </p:cViewPr>
  </p:sorterViewPr>
  <p:notesViewPr>
    <p:cSldViewPr>
      <p:cViewPr varScale="1">
        <p:scale>
          <a:sx n="73" d="100"/>
          <a:sy n="73" d="100"/>
        </p:scale>
        <p:origin x="-2196"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51" Type="http://schemas.microsoft.com/office/2015/10/relationships/revisionInfo" Target="revisionInfo.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18BB1633-04D9-4833-B1EE-73285B7698A4}" type="datetimeFigureOut">
              <a:rPr lang="en-GB" smtClean="0"/>
              <a:t>14/06/2018</a:t>
            </a:fld>
            <a:endParaRPr lang="en-GB" dirty="0"/>
          </a:p>
        </p:txBody>
      </p:sp>
      <p:sp>
        <p:nvSpPr>
          <p:cNvPr id="4" name="Footer Placeholder 3"/>
          <p:cNvSpPr>
            <a:spLocks noGrp="1"/>
          </p:cNvSpPr>
          <p:nvPr>
            <p:ph type="ftr" sz="quarter" idx="2"/>
          </p:nvPr>
        </p:nvSpPr>
        <p:spPr>
          <a:xfrm>
            <a:off x="1" y="9428584"/>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4" y="9428584"/>
            <a:ext cx="2945659" cy="496332"/>
          </a:xfrm>
          <a:prstGeom prst="rect">
            <a:avLst/>
          </a:prstGeom>
        </p:spPr>
        <p:txBody>
          <a:bodyPr vert="horz" lIns="91440" tIns="45720" rIns="91440" bIns="45720" rtlCol="0" anchor="b"/>
          <a:lstStyle>
            <a:lvl1pPr algn="r">
              <a:defRPr sz="1200"/>
            </a:lvl1pPr>
          </a:lstStyle>
          <a:p>
            <a:fld id="{D89E0935-35F7-4A51-9DBA-FD29EBD9A7D1}" type="slidenum">
              <a:rPr lang="en-GB" smtClean="0"/>
              <a:t>‹#›</a:t>
            </a:fld>
            <a:endParaRPr lang="en-GB" dirty="0"/>
          </a:p>
        </p:txBody>
      </p:sp>
    </p:spTree>
    <p:extLst>
      <p:ext uri="{BB962C8B-B14F-4D97-AF65-F5344CB8AC3E}">
        <p14:creationId xmlns:p14="http://schemas.microsoft.com/office/powerpoint/2010/main" val="16900357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09"/>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9688" y="0"/>
            <a:ext cx="2946400" cy="496809"/>
          </a:xfrm>
          <a:prstGeom prst="rect">
            <a:avLst/>
          </a:prstGeom>
        </p:spPr>
        <p:txBody>
          <a:bodyPr vert="horz" lIns="91440" tIns="45720" rIns="91440" bIns="45720" rtlCol="0"/>
          <a:lstStyle>
            <a:lvl1pPr algn="r">
              <a:defRPr sz="1200"/>
            </a:lvl1pPr>
          </a:lstStyle>
          <a:p>
            <a:fld id="{763BDFF8-0472-48D6-AE76-0D7A4C4F0B71}" type="datetimeFigureOut">
              <a:rPr lang="en-GB" smtClean="0"/>
              <a:t>14/06/2018</a:t>
            </a:fld>
            <a:endParaRPr lang="en-GB" dirty="0"/>
          </a:p>
        </p:txBody>
      </p:sp>
      <p:sp>
        <p:nvSpPr>
          <p:cNvPr id="4" name="Slide Image Placeholder 3"/>
          <p:cNvSpPr>
            <a:spLocks noGrp="1" noRot="1" noChangeAspect="1"/>
          </p:cNvSpPr>
          <p:nvPr>
            <p:ph type="sldImg" idx="2"/>
          </p:nvPr>
        </p:nvSpPr>
        <p:spPr>
          <a:xfrm>
            <a:off x="2109788" y="744538"/>
            <a:ext cx="2578100"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0" y="4715710"/>
            <a:ext cx="5438775" cy="4466511"/>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9428242"/>
            <a:ext cx="2946400" cy="496809"/>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9688" y="9428242"/>
            <a:ext cx="2946400" cy="496809"/>
          </a:xfrm>
          <a:prstGeom prst="rect">
            <a:avLst/>
          </a:prstGeom>
        </p:spPr>
        <p:txBody>
          <a:bodyPr vert="horz" lIns="91440" tIns="45720" rIns="91440" bIns="45720" rtlCol="0" anchor="b"/>
          <a:lstStyle>
            <a:lvl1pPr algn="r">
              <a:defRPr sz="1200"/>
            </a:lvl1pPr>
          </a:lstStyle>
          <a:p>
            <a:fld id="{DF361A00-2973-473C-99C8-84B377F27730}" type="slidenum">
              <a:rPr lang="en-GB" smtClean="0"/>
              <a:t>‹#›</a:t>
            </a:fld>
            <a:endParaRPr lang="en-GB" dirty="0"/>
          </a:p>
        </p:txBody>
      </p:sp>
    </p:spTree>
    <p:extLst>
      <p:ext uri="{BB962C8B-B14F-4D97-AF65-F5344CB8AC3E}">
        <p14:creationId xmlns:p14="http://schemas.microsoft.com/office/powerpoint/2010/main" val="1573918726"/>
      </p:ext>
    </p:extLst>
  </p:cSld>
  <p:clrMap bg1="lt1" tx1="dk1" bg2="lt2" tx2="dk2" accent1="accent1" accent2="accent2" accent3="accent3" accent4="accent4" accent5="accent5" accent6="accent6" hlink="hlink" folHlink="folHlink"/>
  <p:notesStyle>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000" kern="1200">
        <a:solidFill>
          <a:schemeClr val="tx1"/>
        </a:solidFill>
        <a:latin typeface="+mn-lt"/>
        <a:ea typeface="+mn-ea"/>
        <a:cs typeface="+mn-cs"/>
      </a:defRPr>
    </a:lvl2pPr>
    <a:lvl3pPr marL="914400" algn="l" defTabSz="914400" rtl="0" eaLnBrk="1" latinLnBrk="0" hangingPunct="1">
      <a:defRPr sz="1000" kern="1200">
        <a:solidFill>
          <a:schemeClr val="tx1"/>
        </a:solidFill>
        <a:latin typeface="+mn-lt"/>
        <a:ea typeface="+mn-ea"/>
        <a:cs typeface="+mn-cs"/>
      </a:defRPr>
    </a:lvl3pPr>
    <a:lvl4pPr marL="1371600" algn="l" defTabSz="914400" rtl="0" eaLnBrk="1" latinLnBrk="0" hangingPunct="1">
      <a:defRPr sz="1000" kern="1200">
        <a:solidFill>
          <a:schemeClr val="tx1"/>
        </a:solidFill>
        <a:latin typeface="+mn-lt"/>
        <a:ea typeface="+mn-ea"/>
        <a:cs typeface="+mn-cs"/>
      </a:defRPr>
    </a:lvl4pPr>
    <a:lvl5pPr marL="1828800" algn="l" defTabSz="914400" rtl="0" eaLnBrk="1" latinLnBrk="0" hangingPunct="1">
      <a:defRPr sz="1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109788" y="744538"/>
            <a:ext cx="2578100" cy="3722687"/>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F361A00-2973-473C-99C8-84B377F27730}" type="slidenum">
              <a:rPr lang="en-GB" smtClean="0"/>
              <a:pPr/>
              <a:t>1</a:t>
            </a:fld>
            <a:endParaRPr lang="en-GB" dirty="0"/>
          </a:p>
        </p:txBody>
      </p:sp>
    </p:spTree>
    <p:extLst>
      <p:ext uri="{BB962C8B-B14F-4D97-AF65-F5344CB8AC3E}">
        <p14:creationId xmlns:p14="http://schemas.microsoft.com/office/powerpoint/2010/main" val="518991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9155" name="Rectangle 3"/>
          <p:cNvSpPr>
            <a:spLocks noGrp="1" noChangeArrowheads="1"/>
          </p:cNvSpPr>
          <p:nvPr>
            <p:ph type="ctrTitle"/>
          </p:nvPr>
        </p:nvSpPr>
        <p:spPr>
          <a:xfrm>
            <a:off x="80630" y="5369048"/>
            <a:ext cx="5292589" cy="1872208"/>
          </a:xfrm>
        </p:spPr>
        <p:txBody>
          <a:bodyPr/>
          <a:lstStyle>
            <a:lvl1pPr>
              <a:defRPr sz="3556"/>
            </a:lvl1pPr>
          </a:lstStyle>
          <a:p>
            <a:pPr lvl="0"/>
            <a:r>
              <a:rPr lang="en-US" altLang="en-US" noProof="0"/>
              <a:t>Click to edit Master title style</a:t>
            </a:r>
            <a:endParaRPr lang="en-GB" altLang="en-US" noProof="0" dirty="0"/>
          </a:p>
        </p:txBody>
      </p:sp>
      <p:sp>
        <p:nvSpPr>
          <p:cNvPr id="49156" name="Rectangle 4"/>
          <p:cNvSpPr>
            <a:spLocks noGrp="1" noChangeArrowheads="1"/>
          </p:cNvSpPr>
          <p:nvPr>
            <p:ph type="subTitle" idx="1"/>
          </p:nvPr>
        </p:nvSpPr>
        <p:spPr>
          <a:xfrm>
            <a:off x="80630" y="7241257"/>
            <a:ext cx="4800599" cy="1917211"/>
          </a:xfrm>
        </p:spPr>
        <p:txBody>
          <a:bodyPr/>
          <a:lstStyle>
            <a:lvl1pPr marL="0" indent="0" algn="l">
              <a:buFontTx/>
              <a:buNone/>
              <a:defRPr/>
            </a:lvl1pPr>
          </a:lstStyle>
          <a:p>
            <a:pPr lvl="0"/>
            <a:r>
              <a:rPr lang="en-US" altLang="en-US" noProof="0"/>
              <a:t>Click to edit Master subtitle style</a:t>
            </a:r>
            <a:endParaRPr lang="en-GB" altLang="en-US" noProof="0" dirty="0"/>
          </a:p>
        </p:txBody>
      </p:sp>
      <p:pic>
        <p:nvPicPr>
          <p:cNvPr id="3" name="Picture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0"/>
            <a:ext cx="6858000" cy="7957821"/>
          </a:xfrm>
          <a:prstGeom prst="rect">
            <a:avLst/>
          </a:prstGeom>
        </p:spPr>
      </p:pic>
    </p:spTree>
    <p:extLst>
      <p:ext uri="{BB962C8B-B14F-4D97-AF65-F5344CB8AC3E}">
        <p14:creationId xmlns:p14="http://schemas.microsoft.com/office/powerpoint/2010/main" val="4238717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2"/>
          </a:xfrm>
        </p:spPr>
        <p:txBody>
          <a:bodyPr anchor="b"/>
          <a:lstStyle>
            <a:lvl1pPr algn="l">
              <a:defRPr sz="1778" b="1"/>
            </a:lvl1pPr>
          </a:lstStyle>
          <a:p>
            <a:r>
              <a:rPr lang="en-US"/>
              <a:t>Click to edit Master title style</a:t>
            </a:r>
            <a:endParaRPr lang="en-GB"/>
          </a:p>
        </p:txBody>
      </p:sp>
      <p:sp>
        <p:nvSpPr>
          <p:cNvPr id="3" name="Picture Placeholder 2"/>
          <p:cNvSpPr>
            <a:spLocks noGrp="1"/>
          </p:cNvSpPr>
          <p:nvPr>
            <p:ph type="pic" idx="1"/>
          </p:nvPr>
        </p:nvSpPr>
        <p:spPr>
          <a:xfrm>
            <a:off x="1344216" y="885118"/>
            <a:ext cx="4114800" cy="5943600"/>
          </a:xfrm>
        </p:spPr>
        <p:txBody>
          <a:bodyPr/>
          <a:lstStyle>
            <a:lvl1pPr marL="0" indent="0">
              <a:buNone/>
              <a:defRPr sz="2845"/>
            </a:lvl1pPr>
            <a:lvl2pPr marL="406380" indent="0">
              <a:buNone/>
              <a:defRPr sz="2489"/>
            </a:lvl2pPr>
            <a:lvl3pPr marL="812758" indent="0">
              <a:buNone/>
              <a:defRPr sz="2133"/>
            </a:lvl3pPr>
            <a:lvl4pPr marL="1219138" indent="0">
              <a:buNone/>
              <a:defRPr sz="1778"/>
            </a:lvl4pPr>
            <a:lvl5pPr marL="1625516" indent="0">
              <a:buNone/>
              <a:defRPr sz="1778"/>
            </a:lvl5pPr>
            <a:lvl6pPr marL="2031897" indent="0">
              <a:buNone/>
              <a:defRPr sz="1778"/>
            </a:lvl6pPr>
            <a:lvl7pPr marL="2438274" indent="0">
              <a:buNone/>
              <a:defRPr sz="1778"/>
            </a:lvl7pPr>
            <a:lvl8pPr marL="2844653" indent="0">
              <a:buNone/>
              <a:defRPr sz="1778"/>
            </a:lvl8pPr>
            <a:lvl9pPr marL="3251033" indent="0">
              <a:buNone/>
              <a:defRPr sz="1778"/>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344216" y="7752823"/>
            <a:ext cx="4114800" cy="1162579"/>
          </a:xfrm>
        </p:spPr>
        <p:txBody>
          <a:bodyPr/>
          <a:lstStyle>
            <a:lvl1pPr marL="0" indent="0">
              <a:buNone/>
              <a:defRPr sz="1244"/>
            </a:lvl1pPr>
            <a:lvl2pPr marL="406380" indent="0">
              <a:buNone/>
              <a:defRPr sz="1067"/>
            </a:lvl2pPr>
            <a:lvl3pPr marL="812758" indent="0">
              <a:buNone/>
              <a:defRPr sz="889"/>
            </a:lvl3pPr>
            <a:lvl4pPr marL="1219138" indent="0">
              <a:buNone/>
              <a:defRPr sz="800"/>
            </a:lvl4pPr>
            <a:lvl5pPr marL="1625516" indent="0">
              <a:buNone/>
              <a:defRPr sz="800"/>
            </a:lvl5pPr>
            <a:lvl6pPr marL="2031897" indent="0">
              <a:buNone/>
              <a:defRPr sz="800"/>
            </a:lvl6pPr>
            <a:lvl7pPr marL="2438274" indent="0">
              <a:buNone/>
              <a:defRPr sz="800"/>
            </a:lvl7pPr>
            <a:lvl8pPr marL="2844653" indent="0">
              <a:buNone/>
              <a:defRPr sz="800"/>
            </a:lvl8pPr>
            <a:lvl9pPr marL="3251033" indent="0">
              <a:buNone/>
              <a:defRPr sz="8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043E29E3-F2F7-4355-8845-CE2C83E75CD4}" type="datetimeFigureOut">
              <a:rPr lang="en-GB" smtClean="0"/>
              <a:t>14/06/2018</a:t>
            </a:fld>
            <a:endParaRPr lang="en-GB" dirty="0"/>
          </a:p>
        </p:txBody>
      </p:sp>
      <p:sp>
        <p:nvSpPr>
          <p:cNvPr id="6" name="Rectangle 5"/>
          <p:cNvSpPr>
            <a:spLocks noGrp="1" noChangeArrowheads="1"/>
          </p:cNvSpPr>
          <p:nvPr>
            <p:ph type="ftr" sz="quarter" idx="11"/>
          </p:nvPr>
        </p:nvSpPr>
        <p:spPr>
          <a:ln/>
        </p:spPr>
        <p:txBody>
          <a:bodyPr/>
          <a:lstStyle>
            <a:lvl1pPr>
              <a:defRPr/>
            </a:lvl1pPr>
          </a:lstStyle>
          <a:p>
            <a:endParaRPr lang="en-GB" dirty="0"/>
          </a:p>
        </p:txBody>
      </p:sp>
      <p:sp>
        <p:nvSpPr>
          <p:cNvPr id="7" name="Rectangle 6"/>
          <p:cNvSpPr>
            <a:spLocks noGrp="1" noChangeArrowheads="1"/>
          </p:cNvSpPr>
          <p:nvPr>
            <p:ph type="sldNum" sz="quarter" idx="12"/>
          </p:nvPr>
        </p:nvSpPr>
        <p:spPr>
          <a:ln/>
        </p:spPr>
        <p:txBody>
          <a:bodyPr/>
          <a:lstStyle>
            <a:lvl1pPr>
              <a:defRPr/>
            </a:lvl1pPr>
          </a:lstStyle>
          <a:p>
            <a:fld id="{46A8A635-2173-4032-AF7D-DEF2BFABB68E}" type="slidenum">
              <a:rPr lang="en-GB" smtClean="0"/>
              <a:t>‹#›</a:t>
            </a:fld>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8009680"/>
            <a:ext cx="6858000" cy="1935883"/>
          </a:xfrm>
          <a:prstGeom prst="rect">
            <a:avLst/>
          </a:prstGeom>
        </p:spPr>
      </p:pic>
    </p:spTree>
    <p:extLst>
      <p:ext uri="{BB962C8B-B14F-4D97-AF65-F5344CB8AC3E}">
        <p14:creationId xmlns:p14="http://schemas.microsoft.com/office/powerpoint/2010/main" val="938145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fld id="{043E29E3-F2F7-4355-8845-CE2C83E75CD4}" type="datetimeFigureOut">
              <a:rPr lang="en-GB" smtClean="0"/>
              <a:t>14/06/2018</a:t>
            </a:fld>
            <a:endParaRPr lang="en-GB" dirty="0"/>
          </a:p>
        </p:txBody>
      </p:sp>
      <p:sp>
        <p:nvSpPr>
          <p:cNvPr id="5" name="Rectangle 5"/>
          <p:cNvSpPr>
            <a:spLocks noGrp="1" noChangeArrowheads="1"/>
          </p:cNvSpPr>
          <p:nvPr>
            <p:ph type="ftr" sz="quarter" idx="11"/>
          </p:nvPr>
        </p:nvSpPr>
        <p:spPr>
          <a:ln/>
        </p:spPr>
        <p:txBody>
          <a:bodyPr/>
          <a:lstStyle>
            <a:lvl1pPr>
              <a:defRPr/>
            </a:lvl1pPr>
          </a:lstStyle>
          <a:p>
            <a:endParaRPr lang="en-GB" dirty="0"/>
          </a:p>
        </p:txBody>
      </p:sp>
      <p:sp>
        <p:nvSpPr>
          <p:cNvPr id="6" name="Rectangle 6"/>
          <p:cNvSpPr>
            <a:spLocks noGrp="1" noChangeArrowheads="1"/>
          </p:cNvSpPr>
          <p:nvPr>
            <p:ph type="sldNum" sz="quarter" idx="12"/>
          </p:nvPr>
        </p:nvSpPr>
        <p:spPr>
          <a:ln/>
        </p:spPr>
        <p:txBody>
          <a:bodyPr/>
          <a:lstStyle>
            <a:lvl1pPr>
              <a:defRPr/>
            </a:lvl1pPr>
          </a:lstStyle>
          <a:p>
            <a:fld id="{46A8A635-2173-4032-AF7D-DEF2BFABB68E}" type="slidenum">
              <a:rPr lang="en-GB" smtClean="0"/>
              <a:t>‹#›</a:t>
            </a:fld>
            <a:endParaRPr lang="en-GB"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8009680"/>
            <a:ext cx="6858000" cy="1935883"/>
          </a:xfrm>
          <a:prstGeom prst="rect">
            <a:avLst/>
          </a:prstGeom>
        </p:spPr>
      </p:pic>
    </p:spTree>
    <p:extLst>
      <p:ext uri="{BB962C8B-B14F-4D97-AF65-F5344CB8AC3E}">
        <p14:creationId xmlns:p14="http://schemas.microsoft.com/office/powerpoint/2010/main" val="1030023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86328" y="330202"/>
            <a:ext cx="1457325" cy="75946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14354" y="330202"/>
            <a:ext cx="4257674" cy="7594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fld id="{043E29E3-F2F7-4355-8845-CE2C83E75CD4}" type="datetimeFigureOut">
              <a:rPr lang="en-GB" smtClean="0"/>
              <a:t>14/06/2018</a:t>
            </a:fld>
            <a:endParaRPr lang="en-GB" dirty="0"/>
          </a:p>
        </p:txBody>
      </p:sp>
      <p:sp>
        <p:nvSpPr>
          <p:cNvPr id="5" name="Rectangle 5"/>
          <p:cNvSpPr>
            <a:spLocks noGrp="1" noChangeArrowheads="1"/>
          </p:cNvSpPr>
          <p:nvPr>
            <p:ph type="ftr" sz="quarter" idx="11"/>
          </p:nvPr>
        </p:nvSpPr>
        <p:spPr>
          <a:ln/>
        </p:spPr>
        <p:txBody>
          <a:bodyPr/>
          <a:lstStyle>
            <a:lvl1pPr>
              <a:defRPr/>
            </a:lvl1pPr>
          </a:lstStyle>
          <a:p>
            <a:endParaRPr lang="en-GB" dirty="0"/>
          </a:p>
        </p:txBody>
      </p:sp>
      <p:sp>
        <p:nvSpPr>
          <p:cNvPr id="6" name="Rectangle 6"/>
          <p:cNvSpPr>
            <a:spLocks noGrp="1" noChangeArrowheads="1"/>
          </p:cNvSpPr>
          <p:nvPr>
            <p:ph type="sldNum" sz="quarter" idx="12"/>
          </p:nvPr>
        </p:nvSpPr>
        <p:spPr>
          <a:ln/>
        </p:spPr>
        <p:txBody>
          <a:bodyPr/>
          <a:lstStyle>
            <a:lvl1pPr>
              <a:defRPr/>
            </a:lvl1pPr>
          </a:lstStyle>
          <a:p>
            <a:fld id="{46A8A635-2173-4032-AF7D-DEF2BFABB68E}" type="slidenum">
              <a:rPr lang="en-GB" smtClean="0"/>
              <a:t>‹#›</a:t>
            </a:fld>
            <a:endParaRPr lang="en-GB"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8009680"/>
            <a:ext cx="6858000" cy="1935883"/>
          </a:xfrm>
          <a:prstGeom prst="rect">
            <a:avLst/>
          </a:prstGeom>
        </p:spPr>
      </p:pic>
    </p:spTree>
    <p:extLst>
      <p:ext uri="{BB962C8B-B14F-4D97-AF65-F5344CB8AC3E}">
        <p14:creationId xmlns:p14="http://schemas.microsoft.com/office/powerpoint/2010/main" val="19372450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t="19413"/>
          <a:stretch/>
        </p:blipFill>
        <p:spPr>
          <a:xfrm>
            <a:off x="0" y="272480"/>
            <a:ext cx="6858000" cy="896721"/>
          </a:xfrm>
          <a:prstGeom prst="rect">
            <a:avLst/>
          </a:prstGeom>
        </p:spPr>
      </p:pic>
      <p:pic>
        <p:nvPicPr>
          <p:cNvPr id="9" name="Picture 8"/>
          <p:cNvPicPr>
            <a:picLocks noChangeAspect="1"/>
          </p:cNvPicPr>
          <p:nvPr userDrawn="1"/>
        </p:nvPicPr>
        <p:blipFill rotWithShape="1">
          <a:blip r:embed="rId3" cstate="screen">
            <a:extLst>
              <a:ext uri="{28A0092B-C50C-407E-A947-70E740481C1C}">
                <a14:useLocalDpi xmlns:a14="http://schemas.microsoft.com/office/drawing/2010/main"/>
              </a:ext>
            </a:extLst>
          </a:blip>
          <a:srcRect l="78350" t="92302" r="2751" b="-1452"/>
          <a:stretch/>
        </p:blipFill>
        <p:spPr>
          <a:xfrm>
            <a:off x="5013176" y="9057456"/>
            <a:ext cx="1728192" cy="504056"/>
          </a:xfrm>
          <a:prstGeom prst="rect">
            <a:avLst/>
          </a:prstGeom>
        </p:spPr>
      </p:pic>
    </p:spTree>
    <p:extLst>
      <p:ext uri="{BB962C8B-B14F-4D97-AF65-F5344CB8AC3E}">
        <p14:creationId xmlns:p14="http://schemas.microsoft.com/office/powerpoint/2010/main" val="4603622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1" y="3077290"/>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2" y="5613401"/>
            <a:ext cx="4800599" cy="2531534"/>
          </a:xfrm>
        </p:spPr>
        <p:txBody>
          <a:bodyPr/>
          <a:lstStyle>
            <a:lvl1pPr marL="0" indent="0" algn="ctr">
              <a:buNone/>
              <a:defRPr>
                <a:solidFill>
                  <a:schemeClr val="tx1">
                    <a:tint val="75000"/>
                  </a:schemeClr>
                </a:solidFill>
              </a:defRPr>
            </a:lvl1pPr>
            <a:lvl2pPr marL="406380" indent="0" algn="ctr">
              <a:buNone/>
              <a:defRPr>
                <a:solidFill>
                  <a:schemeClr val="tx1">
                    <a:tint val="75000"/>
                  </a:schemeClr>
                </a:solidFill>
              </a:defRPr>
            </a:lvl2pPr>
            <a:lvl3pPr marL="812758" indent="0" algn="ctr">
              <a:buNone/>
              <a:defRPr>
                <a:solidFill>
                  <a:schemeClr val="tx1">
                    <a:tint val="75000"/>
                  </a:schemeClr>
                </a:solidFill>
              </a:defRPr>
            </a:lvl3pPr>
            <a:lvl4pPr marL="1219138" indent="0" algn="ctr">
              <a:buNone/>
              <a:defRPr>
                <a:solidFill>
                  <a:schemeClr val="tx1">
                    <a:tint val="75000"/>
                  </a:schemeClr>
                </a:solidFill>
              </a:defRPr>
            </a:lvl4pPr>
            <a:lvl5pPr marL="1625516" indent="0" algn="ctr">
              <a:buNone/>
              <a:defRPr>
                <a:solidFill>
                  <a:schemeClr val="tx1">
                    <a:tint val="75000"/>
                  </a:schemeClr>
                </a:solidFill>
              </a:defRPr>
            </a:lvl5pPr>
            <a:lvl6pPr marL="2031897" indent="0" algn="ctr">
              <a:buNone/>
              <a:defRPr>
                <a:solidFill>
                  <a:schemeClr val="tx1">
                    <a:tint val="75000"/>
                  </a:schemeClr>
                </a:solidFill>
              </a:defRPr>
            </a:lvl6pPr>
            <a:lvl7pPr marL="2438274" indent="0" algn="ctr">
              <a:buNone/>
              <a:defRPr>
                <a:solidFill>
                  <a:schemeClr val="tx1">
                    <a:tint val="75000"/>
                  </a:schemeClr>
                </a:solidFill>
              </a:defRPr>
            </a:lvl7pPr>
            <a:lvl8pPr marL="2844653" indent="0" algn="ctr">
              <a:buNone/>
              <a:defRPr>
                <a:solidFill>
                  <a:schemeClr val="tx1">
                    <a:tint val="75000"/>
                  </a:schemeClr>
                </a:solidFill>
              </a:defRPr>
            </a:lvl8pPr>
            <a:lvl9pPr marL="3251033"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5384978-FF33-4943-AA93-CA0F6CF72124}" type="datetimeFigureOut">
              <a:rPr lang="en-GB" smtClean="0"/>
              <a:t>14/06/2018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C35110-1EFC-4265-8B99-12D554FCCDAB}" type="slidenum">
              <a:rPr lang="en-GB" smtClean="0"/>
              <a:t>‹#›</a:t>
            </a:fld>
            <a:endParaRPr lang="en-GB"/>
          </a:p>
        </p:txBody>
      </p:sp>
    </p:spTree>
    <p:extLst>
      <p:ext uri="{BB962C8B-B14F-4D97-AF65-F5344CB8AC3E}">
        <p14:creationId xmlns:p14="http://schemas.microsoft.com/office/powerpoint/2010/main" val="4216340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5384978-FF33-4943-AA93-CA0F6CF72124}" type="datetimeFigureOut">
              <a:rPr lang="en-GB" smtClean="0"/>
              <a:t>14/06/2018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C35110-1EFC-4265-8B99-12D554FCCDAB}" type="slidenum">
              <a:rPr lang="en-GB" smtClean="0"/>
              <a:t>‹#›</a:t>
            </a:fld>
            <a:endParaRPr lang="en-GB"/>
          </a:p>
        </p:txBody>
      </p:sp>
    </p:spTree>
    <p:extLst>
      <p:ext uri="{BB962C8B-B14F-4D97-AF65-F5344CB8AC3E}">
        <p14:creationId xmlns:p14="http://schemas.microsoft.com/office/powerpoint/2010/main" val="5149194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6"/>
            <a:ext cx="5829300" cy="1967442"/>
          </a:xfrm>
        </p:spPr>
        <p:txBody>
          <a:bodyPr anchor="t"/>
          <a:lstStyle>
            <a:lvl1pPr algn="l">
              <a:defRPr sz="3556" b="1" cap="all"/>
            </a:lvl1pPr>
          </a:lstStyle>
          <a:p>
            <a:r>
              <a:rPr lang="en-US"/>
              <a:t>Click to edit Master title style</a:t>
            </a:r>
            <a:endParaRPr lang="en-GB"/>
          </a:p>
        </p:txBody>
      </p:sp>
      <p:sp>
        <p:nvSpPr>
          <p:cNvPr id="3" name="Text Placeholder 2"/>
          <p:cNvSpPr>
            <a:spLocks noGrp="1"/>
          </p:cNvSpPr>
          <p:nvPr>
            <p:ph type="body" idx="1"/>
          </p:nvPr>
        </p:nvSpPr>
        <p:spPr>
          <a:xfrm>
            <a:off x="541735" y="4198592"/>
            <a:ext cx="5829300" cy="2166937"/>
          </a:xfrm>
        </p:spPr>
        <p:txBody>
          <a:bodyPr anchor="b"/>
          <a:lstStyle>
            <a:lvl1pPr marL="0" indent="0">
              <a:buNone/>
              <a:defRPr sz="1778">
                <a:solidFill>
                  <a:schemeClr val="tx1">
                    <a:tint val="75000"/>
                  </a:schemeClr>
                </a:solidFill>
              </a:defRPr>
            </a:lvl1pPr>
            <a:lvl2pPr marL="406380" indent="0">
              <a:buNone/>
              <a:defRPr sz="1600">
                <a:solidFill>
                  <a:schemeClr val="tx1">
                    <a:tint val="75000"/>
                  </a:schemeClr>
                </a:solidFill>
              </a:defRPr>
            </a:lvl2pPr>
            <a:lvl3pPr marL="812758" indent="0">
              <a:buNone/>
              <a:defRPr sz="1422">
                <a:solidFill>
                  <a:schemeClr val="tx1">
                    <a:tint val="75000"/>
                  </a:schemeClr>
                </a:solidFill>
              </a:defRPr>
            </a:lvl3pPr>
            <a:lvl4pPr marL="1219138" indent="0">
              <a:buNone/>
              <a:defRPr sz="1244">
                <a:solidFill>
                  <a:schemeClr val="tx1">
                    <a:tint val="75000"/>
                  </a:schemeClr>
                </a:solidFill>
              </a:defRPr>
            </a:lvl4pPr>
            <a:lvl5pPr marL="1625516" indent="0">
              <a:buNone/>
              <a:defRPr sz="1244">
                <a:solidFill>
                  <a:schemeClr val="tx1">
                    <a:tint val="75000"/>
                  </a:schemeClr>
                </a:solidFill>
              </a:defRPr>
            </a:lvl5pPr>
            <a:lvl6pPr marL="2031897" indent="0">
              <a:buNone/>
              <a:defRPr sz="1244">
                <a:solidFill>
                  <a:schemeClr val="tx1">
                    <a:tint val="75000"/>
                  </a:schemeClr>
                </a:solidFill>
              </a:defRPr>
            </a:lvl6pPr>
            <a:lvl7pPr marL="2438274" indent="0">
              <a:buNone/>
              <a:defRPr sz="1244">
                <a:solidFill>
                  <a:schemeClr val="tx1">
                    <a:tint val="75000"/>
                  </a:schemeClr>
                </a:solidFill>
              </a:defRPr>
            </a:lvl7pPr>
            <a:lvl8pPr marL="2844653" indent="0">
              <a:buNone/>
              <a:defRPr sz="1244">
                <a:solidFill>
                  <a:schemeClr val="tx1">
                    <a:tint val="75000"/>
                  </a:schemeClr>
                </a:solidFill>
              </a:defRPr>
            </a:lvl8pPr>
            <a:lvl9pPr marL="3251033" indent="0">
              <a:buNone/>
              <a:defRPr sz="124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384978-FF33-4943-AA93-CA0F6CF72124}" type="datetimeFigureOut">
              <a:rPr lang="en-GB" smtClean="0"/>
              <a:t>14/06/2018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C35110-1EFC-4265-8B99-12D554FCCDAB}" type="slidenum">
              <a:rPr lang="en-GB" smtClean="0"/>
              <a:t>‹#›</a:t>
            </a:fld>
            <a:endParaRPr lang="en-GB"/>
          </a:p>
        </p:txBody>
      </p:sp>
    </p:spTree>
    <p:extLst>
      <p:ext uri="{BB962C8B-B14F-4D97-AF65-F5344CB8AC3E}">
        <p14:creationId xmlns:p14="http://schemas.microsoft.com/office/powerpoint/2010/main" val="16497092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7"/>
            <a:ext cx="3028951" cy="6537502"/>
          </a:xfrm>
        </p:spPr>
        <p:txBody>
          <a:bodyPr/>
          <a:lstStyle>
            <a:lvl1pPr>
              <a:defRPr sz="2489"/>
            </a:lvl1pPr>
            <a:lvl2pPr>
              <a:defRPr sz="2133"/>
            </a:lvl2pPr>
            <a:lvl3pPr>
              <a:defRPr sz="1778"/>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1" y="2311407"/>
            <a:ext cx="3028951" cy="6537502"/>
          </a:xfrm>
        </p:spPr>
        <p:txBody>
          <a:bodyPr/>
          <a:lstStyle>
            <a:lvl1pPr>
              <a:defRPr sz="2489"/>
            </a:lvl1pPr>
            <a:lvl2pPr>
              <a:defRPr sz="2133"/>
            </a:lvl2pPr>
            <a:lvl3pPr>
              <a:defRPr sz="1778"/>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5384978-FF33-4943-AA93-CA0F6CF72124}" type="datetimeFigureOut">
              <a:rPr lang="en-GB" smtClean="0"/>
              <a:t>14/06/2018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C35110-1EFC-4265-8B99-12D554FCCDAB}" type="slidenum">
              <a:rPr lang="en-GB" smtClean="0"/>
              <a:t>‹#›</a:t>
            </a:fld>
            <a:endParaRPr lang="en-GB"/>
          </a:p>
        </p:txBody>
      </p:sp>
    </p:spTree>
    <p:extLst>
      <p:ext uri="{BB962C8B-B14F-4D97-AF65-F5344CB8AC3E}">
        <p14:creationId xmlns:p14="http://schemas.microsoft.com/office/powerpoint/2010/main" val="41307564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4" y="2217387"/>
            <a:ext cx="3030141" cy="924101"/>
          </a:xfrm>
        </p:spPr>
        <p:txBody>
          <a:bodyPr anchor="b"/>
          <a:lstStyle>
            <a:lvl1pPr marL="0" indent="0">
              <a:buNone/>
              <a:defRPr sz="2133" b="1"/>
            </a:lvl1pPr>
            <a:lvl2pPr marL="406380" indent="0">
              <a:buNone/>
              <a:defRPr sz="1778" b="1"/>
            </a:lvl2pPr>
            <a:lvl3pPr marL="812758" indent="0">
              <a:buNone/>
              <a:defRPr sz="1600" b="1"/>
            </a:lvl3pPr>
            <a:lvl4pPr marL="1219138" indent="0">
              <a:buNone/>
              <a:defRPr sz="1422" b="1"/>
            </a:lvl4pPr>
            <a:lvl5pPr marL="1625516" indent="0">
              <a:buNone/>
              <a:defRPr sz="1422" b="1"/>
            </a:lvl5pPr>
            <a:lvl6pPr marL="2031897" indent="0">
              <a:buNone/>
              <a:defRPr sz="1422" b="1"/>
            </a:lvl6pPr>
            <a:lvl7pPr marL="2438274" indent="0">
              <a:buNone/>
              <a:defRPr sz="1422" b="1"/>
            </a:lvl7pPr>
            <a:lvl8pPr marL="2844653" indent="0">
              <a:buNone/>
              <a:defRPr sz="1422" b="1"/>
            </a:lvl8pPr>
            <a:lvl9pPr marL="3251033" indent="0">
              <a:buNone/>
              <a:defRPr sz="1422" b="1"/>
            </a:lvl9pPr>
          </a:lstStyle>
          <a:p>
            <a:pPr lvl="0"/>
            <a:r>
              <a:rPr lang="en-US"/>
              <a:t>Click to edit Master text styles</a:t>
            </a:r>
          </a:p>
        </p:txBody>
      </p:sp>
      <p:sp>
        <p:nvSpPr>
          <p:cNvPr id="4" name="Content Placeholder 3"/>
          <p:cNvSpPr>
            <a:spLocks noGrp="1"/>
          </p:cNvSpPr>
          <p:nvPr>
            <p:ph sz="half" idx="2"/>
          </p:nvPr>
        </p:nvSpPr>
        <p:spPr>
          <a:xfrm>
            <a:off x="342904" y="3141488"/>
            <a:ext cx="3030141" cy="5707415"/>
          </a:xfrm>
        </p:spPr>
        <p:txBody>
          <a:bodyPr/>
          <a:lstStyle>
            <a:lvl1pPr>
              <a:defRPr sz="2133"/>
            </a:lvl1pPr>
            <a:lvl2pPr>
              <a:defRPr sz="1778"/>
            </a:lvl2pPr>
            <a:lvl3pPr>
              <a:defRPr sz="1600"/>
            </a:lvl3pPr>
            <a:lvl4pPr>
              <a:defRPr sz="1422"/>
            </a:lvl4pPr>
            <a:lvl5pPr>
              <a:defRPr sz="1422"/>
            </a:lvl5pPr>
            <a:lvl6pPr>
              <a:defRPr sz="1422"/>
            </a:lvl6pPr>
            <a:lvl7pPr>
              <a:defRPr sz="1422"/>
            </a:lvl7pPr>
            <a:lvl8pPr>
              <a:defRPr sz="1422"/>
            </a:lvl8pPr>
            <a:lvl9pPr>
              <a:defRPr sz="14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3" y="2217387"/>
            <a:ext cx="3031331" cy="924101"/>
          </a:xfrm>
        </p:spPr>
        <p:txBody>
          <a:bodyPr anchor="b"/>
          <a:lstStyle>
            <a:lvl1pPr marL="0" indent="0">
              <a:buNone/>
              <a:defRPr sz="2133" b="1"/>
            </a:lvl1pPr>
            <a:lvl2pPr marL="406380" indent="0">
              <a:buNone/>
              <a:defRPr sz="1778" b="1"/>
            </a:lvl2pPr>
            <a:lvl3pPr marL="812758" indent="0">
              <a:buNone/>
              <a:defRPr sz="1600" b="1"/>
            </a:lvl3pPr>
            <a:lvl4pPr marL="1219138" indent="0">
              <a:buNone/>
              <a:defRPr sz="1422" b="1"/>
            </a:lvl4pPr>
            <a:lvl5pPr marL="1625516" indent="0">
              <a:buNone/>
              <a:defRPr sz="1422" b="1"/>
            </a:lvl5pPr>
            <a:lvl6pPr marL="2031897" indent="0">
              <a:buNone/>
              <a:defRPr sz="1422" b="1"/>
            </a:lvl6pPr>
            <a:lvl7pPr marL="2438274" indent="0">
              <a:buNone/>
              <a:defRPr sz="1422" b="1"/>
            </a:lvl7pPr>
            <a:lvl8pPr marL="2844653" indent="0">
              <a:buNone/>
              <a:defRPr sz="1422" b="1"/>
            </a:lvl8pPr>
            <a:lvl9pPr marL="3251033" indent="0">
              <a:buNone/>
              <a:defRPr sz="1422" b="1"/>
            </a:lvl9pPr>
          </a:lstStyle>
          <a:p>
            <a:pPr lvl="0"/>
            <a:r>
              <a:rPr lang="en-US"/>
              <a:t>Click to edit Master text styles</a:t>
            </a:r>
          </a:p>
        </p:txBody>
      </p:sp>
      <p:sp>
        <p:nvSpPr>
          <p:cNvPr id="6" name="Content Placeholder 5"/>
          <p:cNvSpPr>
            <a:spLocks noGrp="1"/>
          </p:cNvSpPr>
          <p:nvPr>
            <p:ph sz="quarter" idx="4"/>
          </p:nvPr>
        </p:nvSpPr>
        <p:spPr>
          <a:xfrm>
            <a:off x="3483773" y="3141488"/>
            <a:ext cx="3031331" cy="5707415"/>
          </a:xfrm>
        </p:spPr>
        <p:txBody>
          <a:bodyPr/>
          <a:lstStyle>
            <a:lvl1pPr>
              <a:defRPr sz="2133"/>
            </a:lvl1pPr>
            <a:lvl2pPr>
              <a:defRPr sz="1778"/>
            </a:lvl2pPr>
            <a:lvl3pPr>
              <a:defRPr sz="1600"/>
            </a:lvl3pPr>
            <a:lvl4pPr>
              <a:defRPr sz="1422"/>
            </a:lvl4pPr>
            <a:lvl5pPr>
              <a:defRPr sz="1422"/>
            </a:lvl5pPr>
            <a:lvl6pPr>
              <a:defRPr sz="1422"/>
            </a:lvl6pPr>
            <a:lvl7pPr>
              <a:defRPr sz="1422"/>
            </a:lvl7pPr>
            <a:lvl8pPr>
              <a:defRPr sz="1422"/>
            </a:lvl8pPr>
            <a:lvl9pPr>
              <a:defRPr sz="14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5384978-FF33-4943-AA93-CA0F6CF72124}" type="datetimeFigureOut">
              <a:rPr lang="en-GB" smtClean="0"/>
              <a:t>14/06/2018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AC35110-1EFC-4265-8B99-12D554FCCDAB}" type="slidenum">
              <a:rPr lang="en-GB" smtClean="0"/>
              <a:t>‹#›</a:t>
            </a:fld>
            <a:endParaRPr lang="en-GB"/>
          </a:p>
        </p:txBody>
      </p:sp>
    </p:spTree>
    <p:extLst>
      <p:ext uri="{BB962C8B-B14F-4D97-AF65-F5344CB8AC3E}">
        <p14:creationId xmlns:p14="http://schemas.microsoft.com/office/powerpoint/2010/main" val="2471929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5384978-FF33-4943-AA93-CA0F6CF72124}" type="datetimeFigureOut">
              <a:rPr lang="en-GB" smtClean="0"/>
              <a:t>14/06/2018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AC35110-1EFC-4265-8B99-12D554FCCDAB}" type="slidenum">
              <a:rPr lang="en-GB" smtClean="0"/>
              <a:t>‹#›</a:t>
            </a:fld>
            <a:endParaRPr lang="en-GB"/>
          </a:p>
        </p:txBody>
      </p:sp>
    </p:spTree>
    <p:extLst>
      <p:ext uri="{BB962C8B-B14F-4D97-AF65-F5344CB8AC3E}">
        <p14:creationId xmlns:p14="http://schemas.microsoft.com/office/powerpoint/2010/main" val="3475471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49155" name="Rectangle 3"/>
          <p:cNvSpPr>
            <a:spLocks noGrp="1" noChangeArrowheads="1"/>
          </p:cNvSpPr>
          <p:nvPr>
            <p:ph type="ctrTitle"/>
          </p:nvPr>
        </p:nvSpPr>
        <p:spPr>
          <a:xfrm>
            <a:off x="188641" y="4016897"/>
            <a:ext cx="5292589" cy="1872208"/>
          </a:xfrm>
        </p:spPr>
        <p:txBody>
          <a:bodyPr/>
          <a:lstStyle>
            <a:lvl1pPr>
              <a:defRPr sz="3556"/>
            </a:lvl1pPr>
          </a:lstStyle>
          <a:p>
            <a:pPr lvl="0"/>
            <a:r>
              <a:rPr lang="en-US" altLang="en-US" noProof="0"/>
              <a:t>Click to edit Master title style</a:t>
            </a:r>
            <a:endParaRPr lang="en-GB" altLang="en-US" noProof="0" dirty="0"/>
          </a:p>
        </p:txBody>
      </p:sp>
      <p:sp>
        <p:nvSpPr>
          <p:cNvPr id="49156" name="Rectangle 4"/>
          <p:cNvSpPr>
            <a:spLocks noGrp="1" noChangeArrowheads="1"/>
          </p:cNvSpPr>
          <p:nvPr>
            <p:ph type="subTitle" idx="1"/>
          </p:nvPr>
        </p:nvSpPr>
        <p:spPr>
          <a:xfrm>
            <a:off x="194576" y="5844109"/>
            <a:ext cx="4800599" cy="1917211"/>
          </a:xfrm>
        </p:spPr>
        <p:txBody>
          <a:bodyPr/>
          <a:lstStyle>
            <a:lvl1pPr marL="0" indent="0" algn="l">
              <a:buFontTx/>
              <a:buNone/>
              <a:defRPr/>
            </a:lvl1pPr>
          </a:lstStyle>
          <a:p>
            <a:pPr lvl="0"/>
            <a:r>
              <a:rPr lang="en-US" altLang="en-US" noProof="0"/>
              <a:t>Click to edit Master subtitle style</a:t>
            </a:r>
            <a:endParaRPr lang="en-GB" altLang="en-US" noProof="0" dirty="0"/>
          </a:p>
        </p:txBody>
      </p:sp>
      <p:pic>
        <p:nvPicPr>
          <p:cNvPr id="3" name="Picture 2"/>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2" y="0"/>
            <a:ext cx="6858000" cy="4381872"/>
          </a:xfrm>
          <a:prstGeom prst="rect">
            <a:avLst/>
          </a:prstGeom>
        </p:spPr>
      </p:pic>
    </p:spTree>
    <p:extLst>
      <p:ext uri="{BB962C8B-B14F-4D97-AF65-F5344CB8AC3E}">
        <p14:creationId xmlns:p14="http://schemas.microsoft.com/office/powerpoint/2010/main" val="15104178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384978-FF33-4943-AA93-CA0F6CF72124}" type="datetimeFigureOut">
              <a:rPr lang="en-GB" smtClean="0"/>
              <a:t>14/06/2018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AC35110-1EFC-4265-8B99-12D554FCCDAB}" type="slidenum">
              <a:rPr lang="en-GB" smtClean="0"/>
              <a:t>‹#›</a:t>
            </a:fld>
            <a:endParaRPr lang="en-GB"/>
          </a:p>
        </p:txBody>
      </p:sp>
    </p:spTree>
    <p:extLst>
      <p:ext uri="{BB962C8B-B14F-4D97-AF65-F5344CB8AC3E}">
        <p14:creationId xmlns:p14="http://schemas.microsoft.com/office/powerpoint/2010/main" val="1559735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4" y="394405"/>
            <a:ext cx="2256235" cy="1678516"/>
          </a:xfrm>
        </p:spPr>
        <p:txBody>
          <a:bodyPr anchor="b"/>
          <a:lstStyle>
            <a:lvl1pPr algn="l">
              <a:defRPr sz="1778" b="1"/>
            </a:lvl1pPr>
          </a:lstStyle>
          <a:p>
            <a:r>
              <a:rPr lang="en-US"/>
              <a:t>Click to edit Master title style</a:t>
            </a:r>
            <a:endParaRPr lang="en-GB"/>
          </a:p>
        </p:txBody>
      </p:sp>
      <p:sp>
        <p:nvSpPr>
          <p:cNvPr id="3" name="Content Placeholder 2"/>
          <p:cNvSpPr>
            <a:spLocks noGrp="1"/>
          </p:cNvSpPr>
          <p:nvPr>
            <p:ph idx="1"/>
          </p:nvPr>
        </p:nvSpPr>
        <p:spPr>
          <a:xfrm>
            <a:off x="2681293" y="394412"/>
            <a:ext cx="3833813" cy="8454497"/>
          </a:xfrm>
        </p:spPr>
        <p:txBody>
          <a:bodyPr/>
          <a:lstStyle>
            <a:lvl1pPr>
              <a:defRPr sz="2845"/>
            </a:lvl1pPr>
            <a:lvl2pPr>
              <a:defRPr sz="2489"/>
            </a:lvl2pPr>
            <a:lvl3pPr>
              <a:defRPr sz="2133"/>
            </a:lvl3pPr>
            <a:lvl4pPr>
              <a:defRPr sz="1778"/>
            </a:lvl4pPr>
            <a:lvl5pPr>
              <a:defRPr sz="1778"/>
            </a:lvl5pPr>
            <a:lvl6pPr>
              <a:defRPr sz="1778"/>
            </a:lvl6pPr>
            <a:lvl7pPr>
              <a:defRPr sz="1778"/>
            </a:lvl7pPr>
            <a:lvl8pPr>
              <a:defRPr sz="1778"/>
            </a:lvl8pPr>
            <a:lvl9pPr>
              <a:defRPr sz="177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4" y="2072930"/>
            <a:ext cx="2256235" cy="6775980"/>
          </a:xfrm>
        </p:spPr>
        <p:txBody>
          <a:bodyPr/>
          <a:lstStyle>
            <a:lvl1pPr marL="0" indent="0">
              <a:buNone/>
              <a:defRPr sz="1244"/>
            </a:lvl1pPr>
            <a:lvl2pPr marL="406380" indent="0">
              <a:buNone/>
              <a:defRPr sz="1067"/>
            </a:lvl2pPr>
            <a:lvl3pPr marL="812758" indent="0">
              <a:buNone/>
              <a:defRPr sz="889"/>
            </a:lvl3pPr>
            <a:lvl4pPr marL="1219138" indent="0">
              <a:buNone/>
              <a:defRPr sz="800"/>
            </a:lvl4pPr>
            <a:lvl5pPr marL="1625516" indent="0">
              <a:buNone/>
              <a:defRPr sz="800"/>
            </a:lvl5pPr>
            <a:lvl6pPr marL="2031897" indent="0">
              <a:buNone/>
              <a:defRPr sz="800"/>
            </a:lvl6pPr>
            <a:lvl7pPr marL="2438274" indent="0">
              <a:buNone/>
              <a:defRPr sz="800"/>
            </a:lvl7pPr>
            <a:lvl8pPr marL="2844653" indent="0">
              <a:buNone/>
              <a:defRPr sz="800"/>
            </a:lvl8pPr>
            <a:lvl9pPr marL="3251033"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85384978-FF33-4943-AA93-CA0F6CF72124}" type="datetimeFigureOut">
              <a:rPr lang="en-GB" smtClean="0"/>
              <a:t>14/06/2018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C35110-1EFC-4265-8B99-12D554FCCDAB}" type="slidenum">
              <a:rPr lang="en-GB" smtClean="0"/>
              <a:t>‹#›</a:t>
            </a:fld>
            <a:endParaRPr lang="en-GB"/>
          </a:p>
        </p:txBody>
      </p:sp>
    </p:spTree>
    <p:extLst>
      <p:ext uri="{BB962C8B-B14F-4D97-AF65-F5344CB8AC3E}">
        <p14:creationId xmlns:p14="http://schemas.microsoft.com/office/powerpoint/2010/main" val="12678459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2"/>
          </a:xfrm>
        </p:spPr>
        <p:txBody>
          <a:bodyPr anchor="b"/>
          <a:lstStyle>
            <a:lvl1pPr algn="l">
              <a:defRPr sz="1778" b="1"/>
            </a:lvl1pPr>
          </a:lstStyle>
          <a:p>
            <a:r>
              <a:rPr lang="en-US"/>
              <a:t>Click to edit Master title style</a:t>
            </a:r>
            <a:endParaRPr lang="en-GB"/>
          </a:p>
        </p:txBody>
      </p:sp>
      <p:sp>
        <p:nvSpPr>
          <p:cNvPr id="3" name="Picture Placeholder 2"/>
          <p:cNvSpPr>
            <a:spLocks noGrp="1"/>
          </p:cNvSpPr>
          <p:nvPr>
            <p:ph type="pic" idx="1"/>
          </p:nvPr>
        </p:nvSpPr>
        <p:spPr>
          <a:xfrm>
            <a:off x="1344216" y="885118"/>
            <a:ext cx="4114800" cy="5943600"/>
          </a:xfrm>
        </p:spPr>
        <p:txBody>
          <a:bodyPr/>
          <a:lstStyle>
            <a:lvl1pPr marL="0" indent="0">
              <a:buNone/>
              <a:defRPr sz="2845"/>
            </a:lvl1pPr>
            <a:lvl2pPr marL="406380" indent="0">
              <a:buNone/>
              <a:defRPr sz="2489"/>
            </a:lvl2pPr>
            <a:lvl3pPr marL="812758" indent="0">
              <a:buNone/>
              <a:defRPr sz="2133"/>
            </a:lvl3pPr>
            <a:lvl4pPr marL="1219138" indent="0">
              <a:buNone/>
              <a:defRPr sz="1778"/>
            </a:lvl4pPr>
            <a:lvl5pPr marL="1625516" indent="0">
              <a:buNone/>
              <a:defRPr sz="1778"/>
            </a:lvl5pPr>
            <a:lvl6pPr marL="2031897" indent="0">
              <a:buNone/>
              <a:defRPr sz="1778"/>
            </a:lvl6pPr>
            <a:lvl7pPr marL="2438274" indent="0">
              <a:buNone/>
              <a:defRPr sz="1778"/>
            </a:lvl7pPr>
            <a:lvl8pPr marL="2844653" indent="0">
              <a:buNone/>
              <a:defRPr sz="1778"/>
            </a:lvl8pPr>
            <a:lvl9pPr marL="3251033" indent="0">
              <a:buNone/>
              <a:defRPr sz="1778"/>
            </a:lvl9pPr>
          </a:lstStyle>
          <a:p>
            <a:r>
              <a:rPr lang="en-US"/>
              <a:t>Click icon to add picture</a:t>
            </a:r>
            <a:endParaRPr lang="en-GB"/>
          </a:p>
        </p:txBody>
      </p:sp>
      <p:sp>
        <p:nvSpPr>
          <p:cNvPr id="4" name="Text Placeholder 3"/>
          <p:cNvSpPr>
            <a:spLocks noGrp="1"/>
          </p:cNvSpPr>
          <p:nvPr>
            <p:ph type="body" sz="half" idx="2"/>
          </p:nvPr>
        </p:nvSpPr>
        <p:spPr>
          <a:xfrm>
            <a:off x="1344216" y="7752823"/>
            <a:ext cx="4114800" cy="1162579"/>
          </a:xfrm>
        </p:spPr>
        <p:txBody>
          <a:bodyPr/>
          <a:lstStyle>
            <a:lvl1pPr marL="0" indent="0">
              <a:buNone/>
              <a:defRPr sz="1244"/>
            </a:lvl1pPr>
            <a:lvl2pPr marL="406380" indent="0">
              <a:buNone/>
              <a:defRPr sz="1067"/>
            </a:lvl2pPr>
            <a:lvl3pPr marL="812758" indent="0">
              <a:buNone/>
              <a:defRPr sz="889"/>
            </a:lvl3pPr>
            <a:lvl4pPr marL="1219138" indent="0">
              <a:buNone/>
              <a:defRPr sz="800"/>
            </a:lvl4pPr>
            <a:lvl5pPr marL="1625516" indent="0">
              <a:buNone/>
              <a:defRPr sz="800"/>
            </a:lvl5pPr>
            <a:lvl6pPr marL="2031897" indent="0">
              <a:buNone/>
              <a:defRPr sz="800"/>
            </a:lvl6pPr>
            <a:lvl7pPr marL="2438274" indent="0">
              <a:buNone/>
              <a:defRPr sz="800"/>
            </a:lvl7pPr>
            <a:lvl8pPr marL="2844653" indent="0">
              <a:buNone/>
              <a:defRPr sz="800"/>
            </a:lvl8pPr>
            <a:lvl9pPr marL="3251033"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85384978-FF33-4943-AA93-CA0F6CF72124}" type="datetimeFigureOut">
              <a:rPr lang="en-GB" smtClean="0"/>
              <a:t>14/06/2018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C35110-1EFC-4265-8B99-12D554FCCDAB}" type="slidenum">
              <a:rPr lang="en-GB" smtClean="0"/>
              <a:t>‹#›</a:t>
            </a:fld>
            <a:endParaRPr lang="en-GB"/>
          </a:p>
        </p:txBody>
      </p:sp>
    </p:spTree>
    <p:extLst>
      <p:ext uri="{BB962C8B-B14F-4D97-AF65-F5344CB8AC3E}">
        <p14:creationId xmlns:p14="http://schemas.microsoft.com/office/powerpoint/2010/main" val="38571614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5384978-FF33-4943-AA93-CA0F6CF72124}" type="datetimeFigureOut">
              <a:rPr lang="en-GB" smtClean="0"/>
              <a:t>14/06/2018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C35110-1EFC-4265-8B99-12D554FCCDAB}" type="slidenum">
              <a:rPr lang="en-GB" smtClean="0"/>
              <a:t>‹#›</a:t>
            </a:fld>
            <a:endParaRPr lang="en-GB"/>
          </a:p>
        </p:txBody>
      </p:sp>
    </p:spTree>
    <p:extLst>
      <p:ext uri="{BB962C8B-B14F-4D97-AF65-F5344CB8AC3E}">
        <p14:creationId xmlns:p14="http://schemas.microsoft.com/office/powerpoint/2010/main" val="12166937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2" y="396706"/>
            <a:ext cx="1543049" cy="845220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1" y="396706"/>
            <a:ext cx="4514850" cy="84522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5384978-FF33-4943-AA93-CA0F6CF72124}" type="datetimeFigureOut">
              <a:rPr lang="en-GB" smtClean="0"/>
              <a:t>14/06/2018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C35110-1EFC-4265-8B99-12D554FCCDAB}" type="slidenum">
              <a:rPr lang="en-GB" smtClean="0"/>
              <a:t>‹#›</a:t>
            </a:fld>
            <a:endParaRPr lang="en-GB"/>
          </a:p>
        </p:txBody>
      </p:sp>
    </p:spTree>
    <p:extLst>
      <p:ext uri="{BB962C8B-B14F-4D97-AF65-F5344CB8AC3E}">
        <p14:creationId xmlns:p14="http://schemas.microsoft.com/office/powerpoint/2010/main" val="39738531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1" y="3077290"/>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2" y="5613401"/>
            <a:ext cx="4800599" cy="2531534"/>
          </a:xfrm>
        </p:spPr>
        <p:txBody>
          <a:bodyPr/>
          <a:lstStyle>
            <a:lvl1pPr marL="0" indent="0" algn="ctr">
              <a:buNone/>
              <a:defRPr>
                <a:solidFill>
                  <a:schemeClr val="tx1">
                    <a:tint val="75000"/>
                  </a:schemeClr>
                </a:solidFill>
              </a:defRPr>
            </a:lvl1pPr>
            <a:lvl2pPr marL="406380" indent="0" algn="ctr">
              <a:buNone/>
              <a:defRPr>
                <a:solidFill>
                  <a:schemeClr val="tx1">
                    <a:tint val="75000"/>
                  </a:schemeClr>
                </a:solidFill>
              </a:defRPr>
            </a:lvl2pPr>
            <a:lvl3pPr marL="812758" indent="0" algn="ctr">
              <a:buNone/>
              <a:defRPr>
                <a:solidFill>
                  <a:schemeClr val="tx1">
                    <a:tint val="75000"/>
                  </a:schemeClr>
                </a:solidFill>
              </a:defRPr>
            </a:lvl3pPr>
            <a:lvl4pPr marL="1219138" indent="0" algn="ctr">
              <a:buNone/>
              <a:defRPr>
                <a:solidFill>
                  <a:schemeClr val="tx1">
                    <a:tint val="75000"/>
                  </a:schemeClr>
                </a:solidFill>
              </a:defRPr>
            </a:lvl4pPr>
            <a:lvl5pPr marL="1625516" indent="0" algn="ctr">
              <a:buNone/>
              <a:defRPr>
                <a:solidFill>
                  <a:schemeClr val="tx1">
                    <a:tint val="75000"/>
                  </a:schemeClr>
                </a:solidFill>
              </a:defRPr>
            </a:lvl5pPr>
            <a:lvl6pPr marL="2031897" indent="0" algn="ctr">
              <a:buNone/>
              <a:defRPr>
                <a:solidFill>
                  <a:schemeClr val="tx1">
                    <a:tint val="75000"/>
                  </a:schemeClr>
                </a:solidFill>
              </a:defRPr>
            </a:lvl6pPr>
            <a:lvl7pPr marL="2438274" indent="0" algn="ctr">
              <a:buNone/>
              <a:defRPr>
                <a:solidFill>
                  <a:schemeClr val="tx1">
                    <a:tint val="75000"/>
                  </a:schemeClr>
                </a:solidFill>
              </a:defRPr>
            </a:lvl7pPr>
            <a:lvl8pPr marL="2844653" indent="0" algn="ctr">
              <a:buNone/>
              <a:defRPr>
                <a:solidFill>
                  <a:schemeClr val="tx1">
                    <a:tint val="75000"/>
                  </a:schemeClr>
                </a:solidFill>
              </a:defRPr>
            </a:lvl8pPr>
            <a:lvl9pPr marL="3251033"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CC04D4E8-1442-4A26-862E-F7A1A3386CB3}" type="datetimeFigureOut">
              <a:rPr lang="en-GB"/>
              <a:pPr>
                <a:defRPr/>
              </a:pPr>
              <a:t>14/06/2018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D48AA0D-06A5-4A03-86AF-FCD31649C8B7}" type="slidenum">
              <a:rPr lang="en-GB"/>
              <a:pPr>
                <a:defRPr/>
              </a:pPr>
              <a:t>‹#›</a:t>
            </a:fld>
            <a:endParaRPr lang="en-GB"/>
          </a:p>
        </p:txBody>
      </p:sp>
    </p:spTree>
    <p:extLst>
      <p:ext uri="{BB962C8B-B14F-4D97-AF65-F5344CB8AC3E}">
        <p14:creationId xmlns:p14="http://schemas.microsoft.com/office/powerpoint/2010/main" val="19240693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5A340FB6-9916-4744-A588-88582159FB2B}" type="datetimeFigureOut">
              <a:rPr lang="en-GB"/>
              <a:pPr>
                <a:defRPr/>
              </a:pPr>
              <a:t>14/06/2018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1B5FE55-7890-4B92-8DAC-E9A4D1B54585}" type="slidenum">
              <a:rPr lang="en-GB"/>
              <a:pPr>
                <a:defRPr/>
              </a:pPr>
              <a:t>‹#›</a:t>
            </a:fld>
            <a:endParaRPr lang="en-GB"/>
          </a:p>
        </p:txBody>
      </p:sp>
    </p:spTree>
    <p:extLst>
      <p:ext uri="{BB962C8B-B14F-4D97-AF65-F5344CB8AC3E}">
        <p14:creationId xmlns:p14="http://schemas.microsoft.com/office/powerpoint/2010/main" val="36452396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12676" y="3704869"/>
            <a:ext cx="5829300" cy="4628103"/>
          </a:xfrm>
        </p:spPr>
        <p:txBody>
          <a:bodyPr anchor="t"/>
          <a:lstStyle>
            <a:lvl1pPr algn="l">
              <a:defRPr sz="3556" b="1" cap="none"/>
            </a:lvl1pPr>
          </a:lstStyle>
          <a:p>
            <a:r>
              <a:rPr lang="en-US" dirty="0"/>
              <a:t>Click to edit master title style</a:t>
            </a:r>
            <a:endParaRPr lang="en-GB" dirty="0"/>
          </a:p>
        </p:txBody>
      </p:sp>
      <p:sp>
        <p:nvSpPr>
          <p:cNvPr id="3" name="Text Placeholder 2"/>
          <p:cNvSpPr>
            <a:spLocks noGrp="1"/>
          </p:cNvSpPr>
          <p:nvPr>
            <p:ph type="body" idx="1"/>
          </p:nvPr>
        </p:nvSpPr>
        <p:spPr>
          <a:xfrm>
            <a:off x="541735" y="4198592"/>
            <a:ext cx="5829300" cy="2166937"/>
          </a:xfrm>
        </p:spPr>
        <p:txBody>
          <a:bodyPr anchor="b"/>
          <a:lstStyle>
            <a:lvl1pPr marL="0" indent="0">
              <a:buNone/>
              <a:defRPr sz="1778">
                <a:solidFill>
                  <a:schemeClr val="tx1">
                    <a:tint val="75000"/>
                  </a:schemeClr>
                </a:solidFill>
              </a:defRPr>
            </a:lvl1pPr>
            <a:lvl2pPr marL="406380" indent="0">
              <a:buNone/>
              <a:defRPr sz="1600">
                <a:solidFill>
                  <a:schemeClr val="tx1">
                    <a:tint val="75000"/>
                  </a:schemeClr>
                </a:solidFill>
              </a:defRPr>
            </a:lvl2pPr>
            <a:lvl3pPr marL="812758" indent="0">
              <a:buNone/>
              <a:defRPr sz="1422">
                <a:solidFill>
                  <a:schemeClr val="tx1">
                    <a:tint val="75000"/>
                  </a:schemeClr>
                </a:solidFill>
              </a:defRPr>
            </a:lvl3pPr>
            <a:lvl4pPr marL="1219138" indent="0">
              <a:buNone/>
              <a:defRPr sz="1244">
                <a:solidFill>
                  <a:schemeClr val="tx1">
                    <a:tint val="75000"/>
                  </a:schemeClr>
                </a:solidFill>
              </a:defRPr>
            </a:lvl4pPr>
            <a:lvl5pPr marL="1625516" indent="0">
              <a:buNone/>
              <a:defRPr sz="1244">
                <a:solidFill>
                  <a:schemeClr val="tx1">
                    <a:tint val="75000"/>
                  </a:schemeClr>
                </a:solidFill>
              </a:defRPr>
            </a:lvl5pPr>
            <a:lvl6pPr marL="2031897" indent="0">
              <a:buNone/>
              <a:defRPr sz="1244">
                <a:solidFill>
                  <a:schemeClr val="tx1">
                    <a:tint val="75000"/>
                  </a:schemeClr>
                </a:solidFill>
              </a:defRPr>
            </a:lvl6pPr>
            <a:lvl7pPr marL="2438274" indent="0">
              <a:buNone/>
              <a:defRPr sz="1244">
                <a:solidFill>
                  <a:schemeClr val="tx1">
                    <a:tint val="75000"/>
                  </a:schemeClr>
                </a:solidFill>
              </a:defRPr>
            </a:lvl7pPr>
            <a:lvl8pPr marL="2844653" indent="0">
              <a:buNone/>
              <a:defRPr sz="1244">
                <a:solidFill>
                  <a:schemeClr val="tx1">
                    <a:tint val="75000"/>
                  </a:schemeClr>
                </a:solidFill>
              </a:defRPr>
            </a:lvl8pPr>
            <a:lvl9pPr marL="3251033" indent="0">
              <a:buNone/>
              <a:defRPr sz="124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87EA2E35-467A-4B59-82DC-CA561B91D6DD}" type="datetimeFigureOut">
              <a:rPr lang="en-GB"/>
              <a:pPr>
                <a:defRPr/>
              </a:pPr>
              <a:t>14/06/2018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730FB9F-F625-4E59-ABB6-F6A9692E4283}" type="slidenum">
              <a:rPr lang="en-GB"/>
              <a:pPr>
                <a:defRPr/>
              </a:pPr>
              <a:t>‹#›</a:t>
            </a:fld>
            <a:endParaRPr lang="en-GB"/>
          </a:p>
        </p:txBody>
      </p:sp>
      <p:pic>
        <p:nvPicPr>
          <p:cNvPr id="7" name="Picture 6"/>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449"/>
            <a:ext cx="6858000" cy="2179318"/>
          </a:xfrm>
          <a:prstGeom prst="rect">
            <a:avLst/>
          </a:prstGeom>
        </p:spPr>
      </p:pic>
    </p:spTree>
    <p:extLst>
      <p:ext uri="{BB962C8B-B14F-4D97-AF65-F5344CB8AC3E}">
        <p14:creationId xmlns:p14="http://schemas.microsoft.com/office/powerpoint/2010/main" val="15211470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7"/>
            <a:ext cx="3028951" cy="6537502"/>
          </a:xfrm>
        </p:spPr>
        <p:txBody>
          <a:bodyPr/>
          <a:lstStyle>
            <a:lvl1pPr>
              <a:defRPr sz="2489"/>
            </a:lvl1pPr>
            <a:lvl2pPr>
              <a:defRPr sz="2133"/>
            </a:lvl2pPr>
            <a:lvl3pPr>
              <a:defRPr sz="1778"/>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1" y="2311407"/>
            <a:ext cx="3028951" cy="6537502"/>
          </a:xfrm>
        </p:spPr>
        <p:txBody>
          <a:bodyPr/>
          <a:lstStyle>
            <a:lvl1pPr>
              <a:defRPr sz="2489"/>
            </a:lvl1pPr>
            <a:lvl2pPr>
              <a:defRPr sz="2133"/>
            </a:lvl2pPr>
            <a:lvl3pPr>
              <a:defRPr sz="1778"/>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89F47B15-667E-4BCF-8B3A-A77556EB54EA}" type="datetimeFigureOut">
              <a:rPr lang="en-GB"/>
              <a:pPr>
                <a:defRPr/>
              </a:pPr>
              <a:t>14/06/2018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6C46B6B-B495-4202-9733-F50C9C7FB744}" type="slidenum">
              <a:rPr lang="en-GB"/>
              <a:pPr>
                <a:defRPr/>
              </a:pPr>
              <a:t>‹#›</a:t>
            </a:fld>
            <a:endParaRPr lang="en-GB"/>
          </a:p>
        </p:txBody>
      </p:sp>
    </p:spTree>
    <p:extLst>
      <p:ext uri="{BB962C8B-B14F-4D97-AF65-F5344CB8AC3E}">
        <p14:creationId xmlns:p14="http://schemas.microsoft.com/office/powerpoint/2010/main" val="26237753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4" y="2217387"/>
            <a:ext cx="3030141" cy="924101"/>
          </a:xfrm>
        </p:spPr>
        <p:txBody>
          <a:bodyPr anchor="b"/>
          <a:lstStyle>
            <a:lvl1pPr marL="0" indent="0">
              <a:buNone/>
              <a:defRPr sz="2133" b="1"/>
            </a:lvl1pPr>
            <a:lvl2pPr marL="406380" indent="0">
              <a:buNone/>
              <a:defRPr sz="1778" b="1"/>
            </a:lvl2pPr>
            <a:lvl3pPr marL="812758" indent="0">
              <a:buNone/>
              <a:defRPr sz="1600" b="1"/>
            </a:lvl3pPr>
            <a:lvl4pPr marL="1219138" indent="0">
              <a:buNone/>
              <a:defRPr sz="1422" b="1"/>
            </a:lvl4pPr>
            <a:lvl5pPr marL="1625516" indent="0">
              <a:buNone/>
              <a:defRPr sz="1422" b="1"/>
            </a:lvl5pPr>
            <a:lvl6pPr marL="2031897" indent="0">
              <a:buNone/>
              <a:defRPr sz="1422" b="1"/>
            </a:lvl6pPr>
            <a:lvl7pPr marL="2438274" indent="0">
              <a:buNone/>
              <a:defRPr sz="1422" b="1"/>
            </a:lvl7pPr>
            <a:lvl8pPr marL="2844653" indent="0">
              <a:buNone/>
              <a:defRPr sz="1422" b="1"/>
            </a:lvl8pPr>
            <a:lvl9pPr marL="3251033" indent="0">
              <a:buNone/>
              <a:defRPr sz="1422" b="1"/>
            </a:lvl9pPr>
          </a:lstStyle>
          <a:p>
            <a:pPr lvl="0"/>
            <a:r>
              <a:rPr lang="en-US"/>
              <a:t>Click to edit Master text styles</a:t>
            </a:r>
          </a:p>
        </p:txBody>
      </p:sp>
      <p:sp>
        <p:nvSpPr>
          <p:cNvPr id="4" name="Content Placeholder 3"/>
          <p:cNvSpPr>
            <a:spLocks noGrp="1"/>
          </p:cNvSpPr>
          <p:nvPr>
            <p:ph sz="half" idx="2"/>
          </p:nvPr>
        </p:nvSpPr>
        <p:spPr>
          <a:xfrm>
            <a:off x="342904" y="3141488"/>
            <a:ext cx="3030141" cy="5707415"/>
          </a:xfrm>
        </p:spPr>
        <p:txBody>
          <a:bodyPr/>
          <a:lstStyle>
            <a:lvl1pPr>
              <a:defRPr sz="2133"/>
            </a:lvl1pPr>
            <a:lvl2pPr>
              <a:defRPr sz="1778"/>
            </a:lvl2pPr>
            <a:lvl3pPr>
              <a:defRPr sz="1600"/>
            </a:lvl3pPr>
            <a:lvl4pPr>
              <a:defRPr sz="1422"/>
            </a:lvl4pPr>
            <a:lvl5pPr>
              <a:defRPr sz="1422"/>
            </a:lvl5pPr>
            <a:lvl6pPr>
              <a:defRPr sz="1422"/>
            </a:lvl6pPr>
            <a:lvl7pPr>
              <a:defRPr sz="1422"/>
            </a:lvl7pPr>
            <a:lvl8pPr>
              <a:defRPr sz="1422"/>
            </a:lvl8pPr>
            <a:lvl9pPr>
              <a:defRPr sz="14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3" y="2217387"/>
            <a:ext cx="3031331" cy="924101"/>
          </a:xfrm>
        </p:spPr>
        <p:txBody>
          <a:bodyPr anchor="b"/>
          <a:lstStyle>
            <a:lvl1pPr marL="0" indent="0">
              <a:buNone/>
              <a:defRPr sz="2133" b="1"/>
            </a:lvl1pPr>
            <a:lvl2pPr marL="406380" indent="0">
              <a:buNone/>
              <a:defRPr sz="1778" b="1"/>
            </a:lvl2pPr>
            <a:lvl3pPr marL="812758" indent="0">
              <a:buNone/>
              <a:defRPr sz="1600" b="1"/>
            </a:lvl3pPr>
            <a:lvl4pPr marL="1219138" indent="0">
              <a:buNone/>
              <a:defRPr sz="1422" b="1"/>
            </a:lvl4pPr>
            <a:lvl5pPr marL="1625516" indent="0">
              <a:buNone/>
              <a:defRPr sz="1422" b="1"/>
            </a:lvl5pPr>
            <a:lvl6pPr marL="2031897" indent="0">
              <a:buNone/>
              <a:defRPr sz="1422" b="1"/>
            </a:lvl6pPr>
            <a:lvl7pPr marL="2438274" indent="0">
              <a:buNone/>
              <a:defRPr sz="1422" b="1"/>
            </a:lvl7pPr>
            <a:lvl8pPr marL="2844653" indent="0">
              <a:buNone/>
              <a:defRPr sz="1422" b="1"/>
            </a:lvl8pPr>
            <a:lvl9pPr marL="3251033" indent="0">
              <a:buNone/>
              <a:defRPr sz="1422" b="1"/>
            </a:lvl9pPr>
          </a:lstStyle>
          <a:p>
            <a:pPr lvl="0"/>
            <a:r>
              <a:rPr lang="en-US"/>
              <a:t>Click to edit Master text styles</a:t>
            </a:r>
          </a:p>
        </p:txBody>
      </p:sp>
      <p:sp>
        <p:nvSpPr>
          <p:cNvPr id="6" name="Content Placeholder 5"/>
          <p:cNvSpPr>
            <a:spLocks noGrp="1"/>
          </p:cNvSpPr>
          <p:nvPr>
            <p:ph sz="quarter" idx="4"/>
          </p:nvPr>
        </p:nvSpPr>
        <p:spPr>
          <a:xfrm>
            <a:off x="3483773" y="3141488"/>
            <a:ext cx="3031331" cy="5707415"/>
          </a:xfrm>
        </p:spPr>
        <p:txBody>
          <a:bodyPr/>
          <a:lstStyle>
            <a:lvl1pPr>
              <a:defRPr sz="2133"/>
            </a:lvl1pPr>
            <a:lvl2pPr>
              <a:defRPr sz="1778"/>
            </a:lvl2pPr>
            <a:lvl3pPr>
              <a:defRPr sz="1600"/>
            </a:lvl3pPr>
            <a:lvl4pPr>
              <a:defRPr sz="1422"/>
            </a:lvl4pPr>
            <a:lvl5pPr>
              <a:defRPr sz="1422"/>
            </a:lvl5pPr>
            <a:lvl6pPr>
              <a:defRPr sz="1422"/>
            </a:lvl6pPr>
            <a:lvl7pPr>
              <a:defRPr sz="1422"/>
            </a:lvl7pPr>
            <a:lvl8pPr>
              <a:defRPr sz="1422"/>
            </a:lvl8pPr>
            <a:lvl9pPr>
              <a:defRPr sz="14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7ADAC0FC-96BA-4D10-9D73-BF78231C6B28}" type="datetimeFigureOut">
              <a:rPr lang="en-GB"/>
              <a:pPr>
                <a:defRPr/>
              </a:pPr>
              <a:t>14/06/2018</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E133AD48-89ED-4225-9717-C63FF82E1232}" type="slidenum">
              <a:rPr lang="en-GB"/>
              <a:pPr>
                <a:defRPr/>
              </a:pPr>
              <a:t>‹#›</a:t>
            </a:fld>
            <a:endParaRPr lang="en-GB"/>
          </a:p>
        </p:txBody>
      </p:sp>
    </p:spTree>
    <p:extLst>
      <p:ext uri="{BB962C8B-B14F-4D97-AF65-F5344CB8AC3E}">
        <p14:creationId xmlns:p14="http://schemas.microsoft.com/office/powerpoint/2010/main" val="1338486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fld id="{043E29E3-F2F7-4355-8845-CE2C83E75CD4}" type="datetimeFigureOut">
              <a:rPr lang="en-GB" smtClean="0"/>
              <a:t>14/06/2018</a:t>
            </a:fld>
            <a:endParaRPr lang="en-GB" dirty="0"/>
          </a:p>
        </p:txBody>
      </p:sp>
      <p:sp>
        <p:nvSpPr>
          <p:cNvPr id="5" name="Rectangle 5"/>
          <p:cNvSpPr>
            <a:spLocks noGrp="1" noChangeArrowheads="1"/>
          </p:cNvSpPr>
          <p:nvPr>
            <p:ph type="ftr" sz="quarter" idx="11"/>
          </p:nvPr>
        </p:nvSpPr>
        <p:spPr>
          <a:ln/>
        </p:spPr>
        <p:txBody>
          <a:bodyPr/>
          <a:lstStyle>
            <a:lvl1pPr>
              <a:defRPr/>
            </a:lvl1pPr>
          </a:lstStyle>
          <a:p>
            <a:endParaRPr lang="en-GB" dirty="0"/>
          </a:p>
        </p:txBody>
      </p:sp>
      <p:sp>
        <p:nvSpPr>
          <p:cNvPr id="6" name="Rectangle 6"/>
          <p:cNvSpPr>
            <a:spLocks noGrp="1" noChangeArrowheads="1"/>
          </p:cNvSpPr>
          <p:nvPr>
            <p:ph type="sldNum" sz="quarter" idx="12"/>
          </p:nvPr>
        </p:nvSpPr>
        <p:spPr>
          <a:ln/>
        </p:spPr>
        <p:txBody>
          <a:bodyPr/>
          <a:lstStyle>
            <a:lvl1pPr>
              <a:defRPr/>
            </a:lvl1pPr>
          </a:lstStyle>
          <a:p>
            <a:fld id="{46A8A635-2173-4032-AF7D-DEF2BFABB68E}" type="slidenum">
              <a:rPr lang="en-GB" smtClean="0"/>
              <a:t>‹#›</a:t>
            </a:fld>
            <a:endParaRPr lang="en-GB" dirty="0"/>
          </a:p>
        </p:txBody>
      </p:sp>
    </p:spTree>
    <p:extLst>
      <p:ext uri="{BB962C8B-B14F-4D97-AF65-F5344CB8AC3E}">
        <p14:creationId xmlns:p14="http://schemas.microsoft.com/office/powerpoint/2010/main" val="24204388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8A09EE57-8035-41DD-9C26-3C6F5DAA7CFD}" type="datetimeFigureOut">
              <a:rPr lang="en-GB"/>
              <a:pPr>
                <a:defRPr/>
              </a:pPr>
              <a:t>14/06/2018</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37C80DCE-CC63-41F3-B3BF-2DC7C1BD5F8C}" type="slidenum">
              <a:rPr lang="en-GB"/>
              <a:pPr>
                <a:defRPr/>
              </a:pPr>
              <a:t>‹#›</a:t>
            </a:fld>
            <a:endParaRPr lang="en-GB"/>
          </a:p>
        </p:txBody>
      </p:sp>
    </p:spTree>
    <p:extLst>
      <p:ext uri="{BB962C8B-B14F-4D97-AF65-F5344CB8AC3E}">
        <p14:creationId xmlns:p14="http://schemas.microsoft.com/office/powerpoint/2010/main" val="22620209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A0DAF2E-DC61-4E6E-94AB-B60AED80656E}" type="datetimeFigureOut">
              <a:rPr lang="en-GB"/>
              <a:pPr>
                <a:defRPr/>
              </a:pPr>
              <a:t>14/06/2018</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20B71BE9-486E-45C4-86CB-5A5F3C3951AF}" type="slidenum">
              <a:rPr lang="en-GB"/>
              <a:pPr>
                <a:defRPr/>
              </a:pPr>
              <a:t>‹#›</a:t>
            </a:fld>
            <a:endParaRPr lang="en-GB"/>
          </a:p>
        </p:txBody>
      </p:sp>
    </p:spTree>
    <p:extLst>
      <p:ext uri="{BB962C8B-B14F-4D97-AF65-F5344CB8AC3E}">
        <p14:creationId xmlns:p14="http://schemas.microsoft.com/office/powerpoint/2010/main" val="19274852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4" y="394405"/>
            <a:ext cx="2256235" cy="1678516"/>
          </a:xfrm>
        </p:spPr>
        <p:txBody>
          <a:bodyPr anchor="b"/>
          <a:lstStyle>
            <a:lvl1pPr algn="l">
              <a:defRPr sz="1778" b="1"/>
            </a:lvl1pPr>
          </a:lstStyle>
          <a:p>
            <a:r>
              <a:rPr lang="en-US"/>
              <a:t>Click to edit Master title style</a:t>
            </a:r>
            <a:endParaRPr lang="en-GB"/>
          </a:p>
        </p:txBody>
      </p:sp>
      <p:sp>
        <p:nvSpPr>
          <p:cNvPr id="3" name="Content Placeholder 2"/>
          <p:cNvSpPr>
            <a:spLocks noGrp="1"/>
          </p:cNvSpPr>
          <p:nvPr>
            <p:ph idx="1"/>
          </p:nvPr>
        </p:nvSpPr>
        <p:spPr>
          <a:xfrm>
            <a:off x="2681293" y="394412"/>
            <a:ext cx="3833813" cy="8454497"/>
          </a:xfrm>
        </p:spPr>
        <p:txBody>
          <a:bodyPr/>
          <a:lstStyle>
            <a:lvl1pPr>
              <a:defRPr sz="2845"/>
            </a:lvl1pPr>
            <a:lvl2pPr>
              <a:defRPr sz="2489"/>
            </a:lvl2pPr>
            <a:lvl3pPr>
              <a:defRPr sz="2133"/>
            </a:lvl3pPr>
            <a:lvl4pPr>
              <a:defRPr sz="1778"/>
            </a:lvl4pPr>
            <a:lvl5pPr>
              <a:defRPr sz="1778"/>
            </a:lvl5pPr>
            <a:lvl6pPr>
              <a:defRPr sz="1778"/>
            </a:lvl6pPr>
            <a:lvl7pPr>
              <a:defRPr sz="1778"/>
            </a:lvl7pPr>
            <a:lvl8pPr>
              <a:defRPr sz="1778"/>
            </a:lvl8pPr>
            <a:lvl9pPr>
              <a:defRPr sz="177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4" y="2072930"/>
            <a:ext cx="2256235" cy="6775980"/>
          </a:xfrm>
        </p:spPr>
        <p:txBody>
          <a:bodyPr/>
          <a:lstStyle>
            <a:lvl1pPr marL="0" indent="0">
              <a:buNone/>
              <a:defRPr sz="1244"/>
            </a:lvl1pPr>
            <a:lvl2pPr marL="406380" indent="0">
              <a:buNone/>
              <a:defRPr sz="1067"/>
            </a:lvl2pPr>
            <a:lvl3pPr marL="812758" indent="0">
              <a:buNone/>
              <a:defRPr sz="889"/>
            </a:lvl3pPr>
            <a:lvl4pPr marL="1219138" indent="0">
              <a:buNone/>
              <a:defRPr sz="800"/>
            </a:lvl4pPr>
            <a:lvl5pPr marL="1625516" indent="0">
              <a:buNone/>
              <a:defRPr sz="800"/>
            </a:lvl5pPr>
            <a:lvl6pPr marL="2031897" indent="0">
              <a:buNone/>
              <a:defRPr sz="800"/>
            </a:lvl6pPr>
            <a:lvl7pPr marL="2438274" indent="0">
              <a:buNone/>
              <a:defRPr sz="800"/>
            </a:lvl7pPr>
            <a:lvl8pPr marL="2844653" indent="0">
              <a:buNone/>
              <a:defRPr sz="800"/>
            </a:lvl8pPr>
            <a:lvl9pPr marL="3251033" indent="0">
              <a:buNone/>
              <a:defRPr sz="8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F9898C3-4A5E-46F2-8CA9-97065EF60EB5}" type="datetimeFigureOut">
              <a:rPr lang="en-GB"/>
              <a:pPr>
                <a:defRPr/>
              </a:pPr>
              <a:t>14/06/2018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E527412-71D6-44C2-A9F5-635BC2763565}" type="slidenum">
              <a:rPr lang="en-GB"/>
              <a:pPr>
                <a:defRPr/>
              </a:pPr>
              <a:t>‹#›</a:t>
            </a:fld>
            <a:endParaRPr lang="en-GB"/>
          </a:p>
        </p:txBody>
      </p:sp>
    </p:spTree>
    <p:extLst>
      <p:ext uri="{BB962C8B-B14F-4D97-AF65-F5344CB8AC3E}">
        <p14:creationId xmlns:p14="http://schemas.microsoft.com/office/powerpoint/2010/main" val="23423105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2"/>
          </a:xfrm>
        </p:spPr>
        <p:txBody>
          <a:bodyPr anchor="b"/>
          <a:lstStyle>
            <a:lvl1pPr algn="l">
              <a:defRPr sz="1778" b="1"/>
            </a:lvl1pPr>
          </a:lstStyle>
          <a:p>
            <a:r>
              <a:rPr lang="en-US"/>
              <a:t>Click to edit Master title style</a:t>
            </a:r>
            <a:endParaRPr lang="en-GB"/>
          </a:p>
        </p:txBody>
      </p:sp>
      <p:sp>
        <p:nvSpPr>
          <p:cNvPr id="3" name="Picture Placeholder 2"/>
          <p:cNvSpPr>
            <a:spLocks noGrp="1"/>
          </p:cNvSpPr>
          <p:nvPr>
            <p:ph type="pic" idx="1"/>
          </p:nvPr>
        </p:nvSpPr>
        <p:spPr>
          <a:xfrm>
            <a:off x="1344216" y="885118"/>
            <a:ext cx="4114800" cy="5943600"/>
          </a:xfrm>
        </p:spPr>
        <p:txBody>
          <a:bodyPr rtlCol="0">
            <a:normAutofit/>
          </a:bodyPr>
          <a:lstStyle>
            <a:lvl1pPr marL="0" indent="0">
              <a:buNone/>
              <a:defRPr sz="2845"/>
            </a:lvl1pPr>
            <a:lvl2pPr marL="406380" indent="0">
              <a:buNone/>
              <a:defRPr sz="2489"/>
            </a:lvl2pPr>
            <a:lvl3pPr marL="812758" indent="0">
              <a:buNone/>
              <a:defRPr sz="2133"/>
            </a:lvl3pPr>
            <a:lvl4pPr marL="1219138" indent="0">
              <a:buNone/>
              <a:defRPr sz="1778"/>
            </a:lvl4pPr>
            <a:lvl5pPr marL="1625516" indent="0">
              <a:buNone/>
              <a:defRPr sz="1778"/>
            </a:lvl5pPr>
            <a:lvl6pPr marL="2031897" indent="0">
              <a:buNone/>
              <a:defRPr sz="1778"/>
            </a:lvl6pPr>
            <a:lvl7pPr marL="2438274" indent="0">
              <a:buNone/>
              <a:defRPr sz="1778"/>
            </a:lvl7pPr>
            <a:lvl8pPr marL="2844653" indent="0">
              <a:buNone/>
              <a:defRPr sz="1778"/>
            </a:lvl8pPr>
            <a:lvl9pPr marL="3251033" indent="0">
              <a:buNone/>
              <a:defRPr sz="1778"/>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344216" y="7752823"/>
            <a:ext cx="4114800" cy="1162579"/>
          </a:xfrm>
        </p:spPr>
        <p:txBody>
          <a:bodyPr/>
          <a:lstStyle>
            <a:lvl1pPr marL="0" indent="0">
              <a:buNone/>
              <a:defRPr sz="1244"/>
            </a:lvl1pPr>
            <a:lvl2pPr marL="406380" indent="0">
              <a:buNone/>
              <a:defRPr sz="1067"/>
            </a:lvl2pPr>
            <a:lvl3pPr marL="812758" indent="0">
              <a:buNone/>
              <a:defRPr sz="889"/>
            </a:lvl3pPr>
            <a:lvl4pPr marL="1219138" indent="0">
              <a:buNone/>
              <a:defRPr sz="800"/>
            </a:lvl4pPr>
            <a:lvl5pPr marL="1625516" indent="0">
              <a:buNone/>
              <a:defRPr sz="800"/>
            </a:lvl5pPr>
            <a:lvl6pPr marL="2031897" indent="0">
              <a:buNone/>
              <a:defRPr sz="800"/>
            </a:lvl6pPr>
            <a:lvl7pPr marL="2438274" indent="0">
              <a:buNone/>
              <a:defRPr sz="800"/>
            </a:lvl7pPr>
            <a:lvl8pPr marL="2844653" indent="0">
              <a:buNone/>
              <a:defRPr sz="800"/>
            </a:lvl8pPr>
            <a:lvl9pPr marL="3251033" indent="0">
              <a:buNone/>
              <a:defRPr sz="8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2D78D83-690E-44A6-9615-6E3773D09219}" type="datetimeFigureOut">
              <a:rPr lang="en-GB"/>
              <a:pPr>
                <a:defRPr/>
              </a:pPr>
              <a:t>14/06/2018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6B233AE-E9D9-464A-AA2D-6B972A04F9AF}" type="slidenum">
              <a:rPr lang="en-GB"/>
              <a:pPr>
                <a:defRPr/>
              </a:pPr>
              <a:t>‹#›</a:t>
            </a:fld>
            <a:endParaRPr lang="en-GB"/>
          </a:p>
        </p:txBody>
      </p:sp>
    </p:spTree>
    <p:extLst>
      <p:ext uri="{BB962C8B-B14F-4D97-AF65-F5344CB8AC3E}">
        <p14:creationId xmlns:p14="http://schemas.microsoft.com/office/powerpoint/2010/main" val="75449624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A4A34E77-4970-41AE-8E37-D8248A576885}" type="datetimeFigureOut">
              <a:rPr lang="en-GB"/>
              <a:pPr>
                <a:defRPr/>
              </a:pPr>
              <a:t>14/06/2018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6B9CED2-2637-4A41-9192-F691BFD70E77}" type="slidenum">
              <a:rPr lang="en-GB"/>
              <a:pPr>
                <a:defRPr/>
              </a:pPr>
              <a:t>‹#›</a:t>
            </a:fld>
            <a:endParaRPr lang="en-GB"/>
          </a:p>
        </p:txBody>
      </p:sp>
    </p:spTree>
    <p:extLst>
      <p:ext uri="{BB962C8B-B14F-4D97-AF65-F5344CB8AC3E}">
        <p14:creationId xmlns:p14="http://schemas.microsoft.com/office/powerpoint/2010/main" val="7686424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2" y="396706"/>
            <a:ext cx="1543049" cy="845220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1" y="396706"/>
            <a:ext cx="4514850" cy="84522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1E9B04DF-1EF5-402B-A3AD-220EAF3DB805}" type="datetimeFigureOut">
              <a:rPr lang="en-GB"/>
              <a:pPr>
                <a:defRPr/>
              </a:pPr>
              <a:t>14/06/2018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8284ABD-F176-4BF4-91E7-E32687AA688D}" type="slidenum">
              <a:rPr lang="en-GB"/>
              <a:pPr>
                <a:defRPr/>
              </a:pPr>
              <a:t>‹#›</a:t>
            </a:fld>
            <a:endParaRPr lang="en-GB"/>
          </a:p>
        </p:txBody>
      </p:sp>
    </p:spTree>
    <p:extLst>
      <p:ext uri="{BB962C8B-B14F-4D97-AF65-F5344CB8AC3E}">
        <p14:creationId xmlns:p14="http://schemas.microsoft.com/office/powerpoint/2010/main" val="4178206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p:nvSpPr>
        <p:spPr bwMode="auto">
          <a:xfrm>
            <a:off x="-81388" y="8177360"/>
            <a:ext cx="6947377" cy="1728641"/>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81279" tIns="40640" rIns="81279" bIns="40640" numCol="1" rtlCol="0" anchor="t" anchorCtr="0" compatLnSpc="1">
            <a:prstTxWarp prst="textNoShape">
              <a:avLst/>
            </a:prstTxWarp>
          </a:bodyPr>
          <a:lstStyle/>
          <a:p>
            <a:pPr marL="0" marR="0" indent="0" algn="l" defTabSz="812758" rtl="0" eaLnBrk="0" fontAlgn="base" latinLnBrk="0" hangingPunct="0">
              <a:lnSpc>
                <a:spcPct val="100000"/>
              </a:lnSpc>
              <a:spcBef>
                <a:spcPct val="0"/>
              </a:spcBef>
              <a:spcAft>
                <a:spcPct val="0"/>
              </a:spcAft>
              <a:buClrTx/>
              <a:buSzTx/>
              <a:buFontTx/>
              <a:buNone/>
              <a:tabLst/>
            </a:pPr>
            <a:endParaRPr kumimoji="0" lang="en-GB" sz="2133"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hasCustomPrompt="1"/>
          </p:nvPr>
        </p:nvSpPr>
        <p:spPr>
          <a:xfrm>
            <a:off x="514351" y="2240308"/>
            <a:ext cx="5829300" cy="1967442"/>
          </a:xfrm>
        </p:spPr>
        <p:txBody>
          <a:bodyPr anchor="t"/>
          <a:lstStyle>
            <a:lvl1pPr algn="l">
              <a:defRPr sz="3556" b="1" cap="none"/>
            </a:lvl1pPr>
          </a:lstStyle>
          <a:p>
            <a:r>
              <a:rPr lang="en-US" dirty="0"/>
              <a:t>Click to edit master title style</a:t>
            </a:r>
            <a:endParaRPr lang="en-GB" dirty="0"/>
          </a:p>
        </p:txBody>
      </p:sp>
      <p:sp>
        <p:nvSpPr>
          <p:cNvPr id="3" name="Text Placeholder 2"/>
          <p:cNvSpPr>
            <a:spLocks noGrp="1"/>
          </p:cNvSpPr>
          <p:nvPr>
            <p:ph type="body" idx="1"/>
          </p:nvPr>
        </p:nvSpPr>
        <p:spPr>
          <a:xfrm>
            <a:off x="541735" y="4198592"/>
            <a:ext cx="5829300" cy="2166937"/>
          </a:xfrm>
        </p:spPr>
        <p:txBody>
          <a:bodyPr anchor="t"/>
          <a:lstStyle>
            <a:lvl1pPr marL="0" indent="0">
              <a:buNone/>
              <a:defRPr sz="2845"/>
            </a:lvl1pPr>
            <a:lvl2pPr marL="406380" indent="0">
              <a:buNone/>
              <a:defRPr sz="1600"/>
            </a:lvl2pPr>
            <a:lvl3pPr marL="812758" indent="0">
              <a:buNone/>
              <a:defRPr sz="1422"/>
            </a:lvl3pPr>
            <a:lvl4pPr marL="1219138" indent="0">
              <a:buNone/>
              <a:defRPr sz="1244"/>
            </a:lvl4pPr>
            <a:lvl5pPr marL="1625516" indent="0">
              <a:buNone/>
              <a:defRPr sz="1244"/>
            </a:lvl5pPr>
            <a:lvl6pPr marL="2031897" indent="0">
              <a:buNone/>
              <a:defRPr sz="1244"/>
            </a:lvl6pPr>
            <a:lvl7pPr marL="2438274" indent="0">
              <a:buNone/>
              <a:defRPr sz="1244"/>
            </a:lvl7pPr>
            <a:lvl8pPr marL="2844653" indent="0">
              <a:buNone/>
              <a:defRPr sz="1244"/>
            </a:lvl8pPr>
            <a:lvl9pPr marL="3251033" indent="0">
              <a:buNone/>
              <a:defRPr sz="1244"/>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043E29E3-F2F7-4355-8845-CE2C83E75CD4}" type="datetimeFigureOut">
              <a:rPr lang="en-GB" smtClean="0"/>
              <a:t>14/06/2018</a:t>
            </a:fld>
            <a:endParaRPr lang="en-GB" dirty="0"/>
          </a:p>
        </p:txBody>
      </p:sp>
      <p:sp>
        <p:nvSpPr>
          <p:cNvPr id="5" name="Rectangle 5"/>
          <p:cNvSpPr>
            <a:spLocks noGrp="1" noChangeArrowheads="1"/>
          </p:cNvSpPr>
          <p:nvPr>
            <p:ph type="ftr" sz="quarter" idx="11"/>
          </p:nvPr>
        </p:nvSpPr>
        <p:spPr>
          <a:ln/>
        </p:spPr>
        <p:txBody>
          <a:bodyPr/>
          <a:lstStyle>
            <a:lvl1pPr>
              <a:defRPr/>
            </a:lvl1pPr>
          </a:lstStyle>
          <a:p>
            <a:endParaRPr lang="en-GB" dirty="0"/>
          </a:p>
        </p:txBody>
      </p:sp>
      <p:sp>
        <p:nvSpPr>
          <p:cNvPr id="6" name="Rectangle 6"/>
          <p:cNvSpPr>
            <a:spLocks noGrp="1" noChangeArrowheads="1"/>
          </p:cNvSpPr>
          <p:nvPr>
            <p:ph type="sldNum" sz="quarter" idx="12"/>
          </p:nvPr>
        </p:nvSpPr>
        <p:spPr>
          <a:ln/>
        </p:spPr>
        <p:txBody>
          <a:bodyPr/>
          <a:lstStyle>
            <a:lvl1pPr>
              <a:defRPr/>
            </a:lvl1pPr>
          </a:lstStyle>
          <a:p>
            <a:fld id="{46A8A635-2173-4032-AF7D-DEF2BFABB68E}" type="slidenum">
              <a:rPr lang="en-GB" smtClean="0"/>
              <a:t>‹#›</a:t>
            </a:fld>
            <a:endParaRPr lang="en-GB" dirty="0"/>
          </a:p>
        </p:txBody>
      </p:sp>
      <p:pic>
        <p:nvPicPr>
          <p:cNvPr id="7" name="Picture 6"/>
          <p:cNvPicPr>
            <a:picLocks noChangeAspect="1"/>
          </p:cNvPicPr>
          <p:nvPr/>
        </p:nvPicPr>
        <p:blipFill rotWithShape="1">
          <a:blip r:embed="rId2" cstate="screen">
            <a:extLst>
              <a:ext uri="{28A0092B-C50C-407E-A947-70E740481C1C}">
                <a14:useLocalDpi xmlns:a14="http://schemas.microsoft.com/office/drawing/2010/main"/>
              </a:ext>
            </a:extLst>
          </a:blip>
          <a:srcRect l="-602"/>
          <a:stretch/>
        </p:blipFill>
        <p:spPr>
          <a:xfrm>
            <a:off x="-81388" y="-259439"/>
            <a:ext cx="6947377" cy="2482314"/>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 y="-39553"/>
            <a:ext cx="6858000" cy="4385056"/>
          </a:xfrm>
          <a:prstGeom prst="rect">
            <a:avLst/>
          </a:prstGeom>
        </p:spPr>
      </p:pic>
    </p:spTree>
    <p:extLst>
      <p:ext uri="{BB962C8B-B14F-4D97-AF65-F5344CB8AC3E}">
        <p14:creationId xmlns:p14="http://schemas.microsoft.com/office/powerpoint/2010/main" val="2404740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14349" y="1981200"/>
            <a:ext cx="2857500" cy="5943600"/>
          </a:xfrm>
        </p:spPr>
        <p:txBody>
          <a:bodyPr/>
          <a:lstStyle>
            <a:lvl1pPr>
              <a:defRPr sz="2489"/>
            </a:lvl1pPr>
            <a:lvl2pPr>
              <a:defRPr sz="2133"/>
            </a:lvl2pPr>
            <a:lvl3pPr>
              <a:defRPr sz="1778"/>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1" y="1981200"/>
            <a:ext cx="2857500" cy="5943600"/>
          </a:xfrm>
        </p:spPr>
        <p:txBody>
          <a:bodyPr/>
          <a:lstStyle>
            <a:lvl1pPr>
              <a:defRPr sz="2489"/>
            </a:lvl1pPr>
            <a:lvl2pPr>
              <a:defRPr sz="2133"/>
            </a:lvl2pPr>
            <a:lvl3pPr>
              <a:defRPr sz="1778"/>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fld id="{043E29E3-F2F7-4355-8845-CE2C83E75CD4}" type="datetimeFigureOut">
              <a:rPr lang="en-GB" smtClean="0"/>
              <a:t>14/06/2018</a:t>
            </a:fld>
            <a:endParaRPr lang="en-GB" dirty="0"/>
          </a:p>
        </p:txBody>
      </p:sp>
      <p:sp>
        <p:nvSpPr>
          <p:cNvPr id="6" name="Rectangle 5"/>
          <p:cNvSpPr>
            <a:spLocks noGrp="1" noChangeArrowheads="1"/>
          </p:cNvSpPr>
          <p:nvPr>
            <p:ph type="ftr" sz="quarter" idx="11"/>
          </p:nvPr>
        </p:nvSpPr>
        <p:spPr>
          <a:ln/>
        </p:spPr>
        <p:txBody>
          <a:bodyPr/>
          <a:lstStyle>
            <a:lvl1pPr>
              <a:defRPr/>
            </a:lvl1pPr>
          </a:lstStyle>
          <a:p>
            <a:endParaRPr lang="en-GB" dirty="0"/>
          </a:p>
        </p:txBody>
      </p:sp>
      <p:sp>
        <p:nvSpPr>
          <p:cNvPr id="7" name="Rectangle 6"/>
          <p:cNvSpPr>
            <a:spLocks noGrp="1" noChangeArrowheads="1"/>
          </p:cNvSpPr>
          <p:nvPr>
            <p:ph type="sldNum" sz="quarter" idx="12"/>
          </p:nvPr>
        </p:nvSpPr>
        <p:spPr>
          <a:ln/>
        </p:spPr>
        <p:txBody>
          <a:bodyPr/>
          <a:lstStyle>
            <a:lvl1pPr>
              <a:defRPr/>
            </a:lvl1pPr>
          </a:lstStyle>
          <a:p>
            <a:fld id="{46A8A635-2173-4032-AF7D-DEF2BFABB68E}" type="slidenum">
              <a:rPr lang="en-GB" smtClean="0"/>
              <a:t>‹#›</a:t>
            </a:fld>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8009680"/>
            <a:ext cx="6858000" cy="1935883"/>
          </a:xfrm>
          <a:prstGeom prst="rect">
            <a:avLst/>
          </a:prstGeom>
        </p:spPr>
      </p:pic>
    </p:spTree>
    <p:extLst>
      <p:ext uri="{BB962C8B-B14F-4D97-AF65-F5344CB8AC3E}">
        <p14:creationId xmlns:p14="http://schemas.microsoft.com/office/powerpoint/2010/main" val="710420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700"/>
            <a:ext cx="6172201" cy="1651001"/>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4" y="2217387"/>
            <a:ext cx="3030141" cy="924101"/>
          </a:xfrm>
        </p:spPr>
        <p:txBody>
          <a:bodyPr anchor="b"/>
          <a:lstStyle>
            <a:lvl1pPr marL="0" indent="0">
              <a:buNone/>
              <a:defRPr sz="2133" b="1"/>
            </a:lvl1pPr>
            <a:lvl2pPr marL="406380" indent="0">
              <a:buNone/>
              <a:defRPr sz="1778" b="1"/>
            </a:lvl2pPr>
            <a:lvl3pPr marL="812758" indent="0">
              <a:buNone/>
              <a:defRPr sz="1600" b="1"/>
            </a:lvl3pPr>
            <a:lvl4pPr marL="1219138" indent="0">
              <a:buNone/>
              <a:defRPr sz="1422" b="1"/>
            </a:lvl4pPr>
            <a:lvl5pPr marL="1625516" indent="0">
              <a:buNone/>
              <a:defRPr sz="1422" b="1"/>
            </a:lvl5pPr>
            <a:lvl6pPr marL="2031897" indent="0">
              <a:buNone/>
              <a:defRPr sz="1422" b="1"/>
            </a:lvl6pPr>
            <a:lvl7pPr marL="2438274" indent="0">
              <a:buNone/>
              <a:defRPr sz="1422" b="1"/>
            </a:lvl7pPr>
            <a:lvl8pPr marL="2844653" indent="0">
              <a:buNone/>
              <a:defRPr sz="1422" b="1"/>
            </a:lvl8pPr>
            <a:lvl9pPr marL="3251033" indent="0">
              <a:buNone/>
              <a:defRPr sz="1422" b="1"/>
            </a:lvl9pPr>
          </a:lstStyle>
          <a:p>
            <a:pPr lvl="0"/>
            <a:r>
              <a:rPr lang="en-US"/>
              <a:t>Click to edit Master text styles</a:t>
            </a:r>
          </a:p>
        </p:txBody>
      </p:sp>
      <p:sp>
        <p:nvSpPr>
          <p:cNvPr id="4" name="Content Placeholder 3"/>
          <p:cNvSpPr>
            <a:spLocks noGrp="1"/>
          </p:cNvSpPr>
          <p:nvPr>
            <p:ph sz="half" idx="2"/>
          </p:nvPr>
        </p:nvSpPr>
        <p:spPr>
          <a:xfrm>
            <a:off x="342904" y="3141488"/>
            <a:ext cx="3030141" cy="5707415"/>
          </a:xfrm>
        </p:spPr>
        <p:txBody>
          <a:bodyPr/>
          <a:lstStyle>
            <a:lvl1pPr>
              <a:defRPr sz="2133"/>
            </a:lvl1pPr>
            <a:lvl2pPr>
              <a:defRPr sz="1778"/>
            </a:lvl2pPr>
            <a:lvl3pPr>
              <a:defRPr sz="1600"/>
            </a:lvl3pPr>
            <a:lvl4pPr>
              <a:defRPr sz="1422"/>
            </a:lvl4pPr>
            <a:lvl5pPr>
              <a:defRPr sz="1422"/>
            </a:lvl5pPr>
            <a:lvl6pPr>
              <a:defRPr sz="1422"/>
            </a:lvl6pPr>
            <a:lvl7pPr>
              <a:defRPr sz="1422"/>
            </a:lvl7pPr>
            <a:lvl8pPr>
              <a:defRPr sz="1422"/>
            </a:lvl8pPr>
            <a:lvl9pPr>
              <a:defRPr sz="14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3" y="2217387"/>
            <a:ext cx="3031331" cy="924101"/>
          </a:xfrm>
        </p:spPr>
        <p:txBody>
          <a:bodyPr anchor="b"/>
          <a:lstStyle>
            <a:lvl1pPr marL="0" indent="0">
              <a:buNone/>
              <a:defRPr sz="2133" b="1"/>
            </a:lvl1pPr>
            <a:lvl2pPr marL="406380" indent="0">
              <a:buNone/>
              <a:defRPr sz="1778" b="1"/>
            </a:lvl2pPr>
            <a:lvl3pPr marL="812758" indent="0">
              <a:buNone/>
              <a:defRPr sz="1600" b="1"/>
            </a:lvl3pPr>
            <a:lvl4pPr marL="1219138" indent="0">
              <a:buNone/>
              <a:defRPr sz="1422" b="1"/>
            </a:lvl4pPr>
            <a:lvl5pPr marL="1625516" indent="0">
              <a:buNone/>
              <a:defRPr sz="1422" b="1"/>
            </a:lvl5pPr>
            <a:lvl6pPr marL="2031897" indent="0">
              <a:buNone/>
              <a:defRPr sz="1422" b="1"/>
            </a:lvl6pPr>
            <a:lvl7pPr marL="2438274" indent="0">
              <a:buNone/>
              <a:defRPr sz="1422" b="1"/>
            </a:lvl7pPr>
            <a:lvl8pPr marL="2844653" indent="0">
              <a:buNone/>
              <a:defRPr sz="1422" b="1"/>
            </a:lvl8pPr>
            <a:lvl9pPr marL="3251033" indent="0">
              <a:buNone/>
              <a:defRPr sz="1422" b="1"/>
            </a:lvl9pPr>
          </a:lstStyle>
          <a:p>
            <a:pPr lvl="0"/>
            <a:r>
              <a:rPr lang="en-US"/>
              <a:t>Click to edit Master text styles</a:t>
            </a:r>
          </a:p>
        </p:txBody>
      </p:sp>
      <p:sp>
        <p:nvSpPr>
          <p:cNvPr id="6" name="Content Placeholder 5"/>
          <p:cNvSpPr>
            <a:spLocks noGrp="1"/>
          </p:cNvSpPr>
          <p:nvPr>
            <p:ph sz="quarter" idx="4"/>
          </p:nvPr>
        </p:nvSpPr>
        <p:spPr>
          <a:xfrm>
            <a:off x="3483773" y="3141488"/>
            <a:ext cx="3031331" cy="5707415"/>
          </a:xfrm>
        </p:spPr>
        <p:txBody>
          <a:bodyPr/>
          <a:lstStyle>
            <a:lvl1pPr>
              <a:defRPr sz="2133"/>
            </a:lvl1pPr>
            <a:lvl2pPr>
              <a:defRPr sz="1778"/>
            </a:lvl2pPr>
            <a:lvl3pPr>
              <a:defRPr sz="1600"/>
            </a:lvl3pPr>
            <a:lvl4pPr>
              <a:defRPr sz="1422"/>
            </a:lvl4pPr>
            <a:lvl5pPr>
              <a:defRPr sz="1422"/>
            </a:lvl5pPr>
            <a:lvl6pPr>
              <a:defRPr sz="1422"/>
            </a:lvl6pPr>
            <a:lvl7pPr>
              <a:defRPr sz="1422"/>
            </a:lvl7pPr>
            <a:lvl8pPr>
              <a:defRPr sz="1422"/>
            </a:lvl8pPr>
            <a:lvl9pPr>
              <a:defRPr sz="14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fld id="{043E29E3-F2F7-4355-8845-CE2C83E75CD4}" type="datetimeFigureOut">
              <a:rPr lang="en-GB" smtClean="0"/>
              <a:t>14/06/2018</a:t>
            </a:fld>
            <a:endParaRPr lang="en-GB" dirty="0"/>
          </a:p>
        </p:txBody>
      </p:sp>
      <p:sp>
        <p:nvSpPr>
          <p:cNvPr id="8" name="Rectangle 5"/>
          <p:cNvSpPr>
            <a:spLocks noGrp="1" noChangeArrowheads="1"/>
          </p:cNvSpPr>
          <p:nvPr>
            <p:ph type="ftr" sz="quarter" idx="11"/>
          </p:nvPr>
        </p:nvSpPr>
        <p:spPr>
          <a:ln/>
        </p:spPr>
        <p:txBody>
          <a:bodyPr/>
          <a:lstStyle>
            <a:lvl1pPr>
              <a:defRPr/>
            </a:lvl1pPr>
          </a:lstStyle>
          <a:p>
            <a:endParaRPr lang="en-GB" dirty="0"/>
          </a:p>
        </p:txBody>
      </p:sp>
      <p:sp>
        <p:nvSpPr>
          <p:cNvPr id="9" name="Rectangle 6"/>
          <p:cNvSpPr>
            <a:spLocks noGrp="1" noChangeArrowheads="1"/>
          </p:cNvSpPr>
          <p:nvPr>
            <p:ph type="sldNum" sz="quarter" idx="12"/>
          </p:nvPr>
        </p:nvSpPr>
        <p:spPr>
          <a:ln/>
        </p:spPr>
        <p:txBody>
          <a:bodyPr/>
          <a:lstStyle>
            <a:lvl1pPr>
              <a:defRPr/>
            </a:lvl1pPr>
          </a:lstStyle>
          <a:p>
            <a:fld id="{46A8A635-2173-4032-AF7D-DEF2BFABB68E}" type="slidenum">
              <a:rPr lang="en-GB" smtClean="0"/>
              <a:t>‹#›</a:t>
            </a:fld>
            <a:endParaRPr lang="en-GB" dirty="0"/>
          </a:p>
        </p:txBody>
      </p:sp>
    </p:spTree>
    <p:extLst>
      <p:ext uri="{BB962C8B-B14F-4D97-AF65-F5344CB8AC3E}">
        <p14:creationId xmlns:p14="http://schemas.microsoft.com/office/powerpoint/2010/main" val="1479973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Rectangle 4"/>
          <p:cNvSpPr>
            <a:spLocks noGrp="1" noChangeArrowheads="1"/>
          </p:cNvSpPr>
          <p:nvPr>
            <p:ph type="dt" sz="half" idx="10"/>
          </p:nvPr>
        </p:nvSpPr>
        <p:spPr>
          <a:ln/>
        </p:spPr>
        <p:txBody>
          <a:bodyPr/>
          <a:lstStyle>
            <a:lvl1pPr>
              <a:defRPr/>
            </a:lvl1pPr>
          </a:lstStyle>
          <a:p>
            <a:fld id="{043E29E3-F2F7-4355-8845-CE2C83E75CD4}" type="datetimeFigureOut">
              <a:rPr lang="en-GB" smtClean="0"/>
              <a:t>14/06/2018</a:t>
            </a:fld>
            <a:endParaRPr lang="en-GB" dirty="0"/>
          </a:p>
        </p:txBody>
      </p:sp>
      <p:sp>
        <p:nvSpPr>
          <p:cNvPr id="4" name="Rectangle 5"/>
          <p:cNvSpPr>
            <a:spLocks noGrp="1" noChangeArrowheads="1"/>
          </p:cNvSpPr>
          <p:nvPr>
            <p:ph type="ftr" sz="quarter" idx="11"/>
          </p:nvPr>
        </p:nvSpPr>
        <p:spPr>
          <a:ln/>
        </p:spPr>
        <p:txBody>
          <a:bodyPr/>
          <a:lstStyle>
            <a:lvl1pPr>
              <a:defRPr/>
            </a:lvl1pPr>
          </a:lstStyle>
          <a:p>
            <a:endParaRPr lang="en-GB" dirty="0"/>
          </a:p>
        </p:txBody>
      </p:sp>
      <p:sp>
        <p:nvSpPr>
          <p:cNvPr id="5" name="Rectangle 6"/>
          <p:cNvSpPr>
            <a:spLocks noGrp="1" noChangeArrowheads="1"/>
          </p:cNvSpPr>
          <p:nvPr>
            <p:ph type="sldNum" sz="quarter" idx="12"/>
          </p:nvPr>
        </p:nvSpPr>
        <p:spPr>
          <a:ln/>
        </p:spPr>
        <p:txBody>
          <a:bodyPr/>
          <a:lstStyle>
            <a:lvl1pPr>
              <a:defRPr/>
            </a:lvl1pPr>
          </a:lstStyle>
          <a:p>
            <a:fld id="{46A8A635-2173-4032-AF7D-DEF2BFABB68E}" type="slidenum">
              <a:rPr lang="en-GB" smtClean="0"/>
              <a:t>‹#›</a:t>
            </a:fld>
            <a:endParaRPr lang="en-GB"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8009680"/>
            <a:ext cx="6858000" cy="1935883"/>
          </a:xfrm>
          <a:prstGeom prst="rect">
            <a:avLst/>
          </a:prstGeom>
        </p:spPr>
      </p:pic>
    </p:spTree>
    <p:extLst>
      <p:ext uri="{BB962C8B-B14F-4D97-AF65-F5344CB8AC3E}">
        <p14:creationId xmlns:p14="http://schemas.microsoft.com/office/powerpoint/2010/main" val="3584157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043E29E3-F2F7-4355-8845-CE2C83E75CD4}" type="datetimeFigureOut">
              <a:rPr lang="en-GB" smtClean="0"/>
              <a:t>14/06/2018</a:t>
            </a:fld>
            <a:endParaRPr lang="en-GB" dirty="0"/>
          </a:p>
        </p:txBody>
      </p:sp>
      <p:sp>
        <p:nvSpPr>
          <p:cNvPr id="3" name="Rectangle 5"/>
          <p:cNvSpPr>
            <a:spLocks noGrp="1" noChangeArrowheads="1"/>
          </p:cNvSpPr>
          <p:nvPr>
            <p:ph type="ftr" sz="quarter" idx="11"/>
          </p:nvPr>
        </p:nvSpPr>
        <p:spPr>
          <a:ln/>
        </p:spPr>
        <p:txBody>
          <a:bodyPr/>
          <a:lstStyle>
            <a:lvl1pPr>
              <a:defRPr/>
            </a:lvl1pPr>
          </a:lstStyle>
          <a:p>
            <a:endParaRPr lang="en-GB" dirty="0"/>
          </a:p>
        </p:txBody>
      </p:sp>
      <p:sp>
        <p:nvSpPr>
          <p:cNvPr id="4" name="Rectangle 6"/>
          <p:cNvSpPr>
            <a:spLocks noGrp="1" noChangeArrowheads="1"/>
          </p:cNvSpPr>
          <p:nvPr>
            <p:ph type="sldNum" sz="quarter" idx="12"/>
          </p:nvPr>
        </p:nvSpPr>
        <p:spPr>
          <a:ln/>
        </p:spPr>
        <p:txBody>
          <a:bodyPr/>
          <a:lstStyle>
            <a:lvl1pPr>
              <a:defRPr/>
            </a:lvl1pPr>
          </a:lstStyle>
          <a:p>
            <a:fld id="{46A8A635-2173-4032-AF7D-DEF2BFABB68E}" type="slidenum">
              <a:rPr lang="en-GB" smtClean="0"/>
              <a:t>‹#›</a:t>
            </a:fld>
            <a:endParaRPr lang="en-GB" dirty="0"/>
          </a:p>
        </p:txBody>
      </p:sp>
    </p:spTree>
    <p:extLst>
      <p:ext uri="{BB962C8B-B14F-4D97-AF65-F5344CB8AC3E}">
        <p14:creationId xmlns:p14="http://schemas.microsoft.com/office/powerpoint/2010/main" val="1856724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4" y="394405"/>
            <a:ext cx="2256235" cy="1678516"/>
          </a:xfrm>
        </p:spPr>
        <p:txBody>
          <a:bodyPr anchor="b"/>
          <a:lstStyle>
            <a:lvl1pPr algn="l">
              <a:defRPr sz="1778" b="1"/>
            </a:lvl1pPr>
          </a:lstStyle>
          <a:p>
            <a:r>
              <a:rPr lang="en-US"/>
              <a:t>Click to edit Master title style</a:t>
            </a:r>
            <a:endParaRPr lang="en-GB"/>
          </a:p>
        </p:txBody>
      </p:sp>
      <p:sp>
        <p:nvSpPr>
          <p:cNvPr id="3" name="Content Placeholder 2"/>
          <p:cNvSpPr>
            <a:spLocks noGrp="1"/>
          </p:cNvSpPr>
          <p:nvPr>
            <p:ph idx="1"/>
          </p:nvPr>
        </p:nvSpPr>
        <p:spPr>
          <a:xfrm>
            <a:off x="2681293" y="394412"/>
            <a:ext cx="3833813" cy="8454497"/>
          </a:xfrm>
        </p:spPr>
        <p:txBody>
          <a:bodyPr/>
          <a:lstStyle>
            <a:lvl1pPr>
              <a:defRPr sz="2845"/>
            </a:lvl1pPr>
            <a:lvl2pPr>
              <a:defRPr sz="2489"/>
            </a:lvl2pPr>
            <a:lvl3pPr>
              <a:defRPr sz="2133"/>
            </a:lvl3pPr>
            <a:lvl4pPr>
              <a:defRPr sz="1778"/>
            </a:lvl4pPr>
            <a:lvl5pPr>
              <a:defRPr sz="1778"/>
            </a:lvl5pPr>
            <a:lvl6pPr>
              <a:defRPr sz="1778"/>
            </a:lvl6pPr>
            <a:lvl7pPr>
              <a:defRPr sz="1778"/>
            </a:lvl7pPr>
            <a:lvl8pPr>
              <a:defRPr sz="1778"/>
            </a:lvl8pPr>
            <a:lvl9pPr>
              <a:defRPr sz="177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4" y="2072930"/>
            <a:ext cx="2256235" cy="6775980"/>
          </a:xfrm>
        </p:spPr>
        <p:txBody>
          <a:bodyPr/>
          <a:lstStyle>
            <a:lvl1pPr marL="0" indent="0">
              <a:buNone/>
              <a:defRPr sz="1244"/>
            </a:lvl1pPr>
            <a:lvl2pPr marL="406380" indent="0">
              <a:buNone/>
              <a:defRPr sz="1067"/>
            </a:lvl2pPr>
            <a:lvl3pPr marL="812758" indent="0">
              <a:buNone/>
              <a:defRPr sz="889"/>
            </a:lvl3pPr>
            <a:lvl4pPr marL="1219138" indent="0">
              <a:buNone/>
              <a:defRPr sz="800"/>
            </a:lvl4pPr>
            <a:lvl5pPr marL="1625516" indent="0">
              <a:buNone/>
              <a:defRPr sz="800"/>
            </a:lvl5pPr>
            <a:lvl6pPr marL="2031897" indent="0">
              <a:buNone/>
              <a:defRPr sz="800"/>
            </a:lvl6pPr>
            <a:lvl7pPr marL="2438274" indent="0">
              <a:buNone/>
              <a:defRPr sz="800"/>
            </a:lvl7pPr>
            <a:lvl8pPr marL="2844653" indent="0">
              <a:buNone/>
              <a:defRPr sz="800"/>
            </a:lvl8pPr>
            <a:lvl9pPr marL="3251033" indent="0">
              <a:buNone/>
              <a:defRPr sz="8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043E29E3-F2F7-4355-8845-CE2C83E75CD4}" type="datetimeFigureOut">
              <a:rPr lang="en-GB" smtClean="0"/>
              <a:t>14/06/2018</a:t>
            </a:fld>
            <a:endParaRPr lang="en-GB" dirty="0"/>
          </a:p>
        </p:txBody>
      </p:sp>
      <p:sp>
        <p:nvSpPr>
          <p:cNvPr id="6" name="Rectangle 5"/>
          <p:cNvSpPr>
            <a:spLocks noGrp="1" noChangeArrowheads="1"/>
          </p:cNvSpPr>
          <p:nvPr>
            <p:ph type="ftr" sz="quarter" idx="11"/>
          </p:nvPr>
        </p:nvSpPr>
        <p:spPr>
          <a:ln/>
        </p:spPr>
        <p:txBody>
          <a:bodyPr/>
          <a:lstStyle>
            <a:lvl1pPr>
              <a:defRPr/>
            </a:lvl1pPr>
          </a:lstStyle>
          <a:p>
            <a:endParaRPr lang="en-GB" dirty="0"/>
          </a:p>
        </p:txBody>
      </p:sp>
      <p:sp>
        <p:nvSpPr>
          <p:cNvPr id="7" name="Rectangle 6"/>
          <p:cNvSpPr>
            <a:spLocks noGrp="1" noChangeArrowheads="1"/>
          </p:cNvSpPr>
          <p:nvPr>
            <p:ph type="sldNum" sz="quarter" idx="12"/>
          </p:nvPr>
        </p:nvSpPr>
        <p:spPr>
          <a:ln/>
        </p:spPr>
        <p:txBody>
          <a:bodyPr/>
          <a:lstStyle>
            <a:lvl1pPr>
              <a:defRPr/>
            </a:lvl1pPr>
          </a:lstStyle>
          <a:p>
            <a:fld id="{46A8A635-2173-4032-AF7D-DEF2BFABB68E}" type="slidenum">
              <a:rPr lang="en-GB" smtClean="0"/>
              <a:t>‹#›</a:t>
            </a:fld>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8009680"/>
            <a:ext cx="6858000" cy="1935883"/>
          </a:xfrm>
          <a:prstGeom prst="rect">
            <a:avLst/>
          </a:prstGeom>
        </p:spPr>
      </p:pic>
    </p:spTree>
    <p:extLst>
      <p:ext uri="{BB962C8B-B14F-4D97-AF65-F5344CB8AC3E}">
        <p14:creationId xmlns:p14="http://schemas.microsoft.com/office/powerpoint/2010/main" val="219079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7.jp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7.jp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
          <p:cNvPicPr>
            <a:picLocks noChangeAspect="1"/>
          </p:cNvPicPr>
          <p:nvPr/>
        </p:nvPicPr>
        <p:blipFill rotWithShape="1">
          <a:blip r:embed="rId15" cstate="print">
            <a:extLst>
              <a:ext uri="{28A0092B-C50C-407E-A947-70E740481C1C}">
                <a14:useLocalDpi xmlns:a14="http://schemas.microsoft.com/office/drawing/2010/main" val="0"/>
              </a:ext>
            </a:extLst>
          </a:blip>
          <a:srcRect l="912"/>
          <a:stretch/>
        </p:blipFill>
        <p:spPr bwMode="auto">
          <a:xfrm>
            <a:off x="5" y="7969341"/>
            <a:ext cx="6862763" cy="1936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514351" y="330200"/>
            <a:ext cx="5829300" cy="1540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Master title style</a:t>
            </a:r>
          </a:p>
        </p:txBody>
      </p:sp>
      <p:sp>
        <p:nvSpPr>
          <p:cNvPr id="1028" name="Rectangle 3"/>
          <p:cNvSpPr>
            <a:spLocks noGrp="1" noChangeArrowheads="1"/>
          </p:cNvSpPr>
          <p:nvPr>
            <p:ph type="body" idx="1"/>
          </p:nvPr>
        </p:nvSpPr>
        <p:spPr bwMode="auto">
          <a:xfrm>
            <a:off x="514351" y="1981200"/>
            <a:ext cx="58293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dirty="0"/>
          </a:p>
        </p:txBody>
      </p:sp>
      <p:sp>
        <p:nvSpPr>
          <p:cNvPr id="2" name="Rectangle 4"/>
          <p:cNvSpPr>
            <a:spLocks noGrp="1" noChangeArrowheads="1"/>
          </p:cNvSpPr>
          <p:nvPr>
            <p:ph type="dt" sz="half" idx="2"/>
          </p:nvPr>
        </p:nvSpPr>
        <p:spPr bwMode="auto">
          <a:xfrm>
            <a:off x="114301" y="8034867"/>
            <a:ext cx="142875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44">
                <a:latin typeface="+mn-lt"/>
                <a:cs typeface="+mn-cs"/>
              </a:defRPr>
            </a:lvl1pPr>
          </a:lstStyle>
          <a:p>
            <a:pPr>
              <a:defRPr/>
            </a:pPr>
            <a:endParaRPr lang="en-GB" altLang="en-US"/>
          </a:p>
        </p:txBody>
      </p:sp>
      <p:sp>
        <p:nvSpPr>
          <p:cNvPr id="1029" name="Rectangle 5"/>
          <p:cNvSpPr>
            <a:spLocks noGrp="1" noChangeArrowheads="1"/>
          </p:cNvSpPr>
          <p:nvPr>
            <p:ph type="ftr" sz="quarter" idx="3"/>
          </p:nvPr>
        </p:nvSpPr>
        <p:spPr bwMode="auto">
          <a:xfrm>
            <a:off x="2457450" y="8034867"/>
            <a:ext cx="217170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244">
                <a:latin typeface="+mn-lt"/>
                <a:cs typeface="+mn-cs"/>
              </a:defRPr>
            </a:lvl1pPr>
          </a:lstStyle>
          <a:p>
            <a:pPr>
              <a:defRPr/>
            </a:pPr>
            <a:endParaRPr lang="en-GB" altLang="en-US"/>
          </a:p>
        </p:txBody>
      </p:sp>
      <p:sp>
        <p:nvSpPr>
          <p:cNvPr id="1030" name="Rectangle 6"/>
          <p:cNvSpPr>
            <a:spLocks noGrp="1" noChangeArrowheads="1"/>
          </p:cNvSpPr>
          <p:nvPr>
            <p:ph type="sldNum" sz="quarter" idx="4"/>
          </p:nvPr>
        </p:nvSpPr>
        <p:spPr bwMode="auto">
          <a:xfrm>
            <a:off x="5257801" y="8034867"/>
            <a:ext cx="142875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44">
                <a:latin typeface="+mn-lt"/>
                <a:cs typeface="+mn-cs"/>
              </a:defRPr>
            </a:lvl1pPr>
          </a:lstStyle>
          <a:p>
            <a:pPr>
              <a:defRPr/>
            </a:pPr>
            <a:fld id="{8B2FC1F5-3F11-4F4C-98D3-E04A951B33C5}" type="slidenum">
              <a:rPr lang="en-GB" altLang="en-US"/>
              <a:pPr>
                <a:defRPr/>
              </a:pPr>
              <a:t>‹#›</a:t>
            </a:fld>
            <a:endParaRPr lang="en-GB" altLang="en-US"/>
          </a:p>
        </p:txBody>
      </p:sp>
    </p:spTree>
    <p:extLst>
      <p:ext uri="{BB962C8B-B14F-4D97-AF65-F5344CB8AC3E}">
        <p14:creationId xmlns:p14="http://schemas.microsoft.com/office/powerpoint/2010/main" val="41826351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60" r:id="rId13"/>
  </p:sldLayoutIdLst>
  <p:txStyles>
    <p:titleStyle>
      <a:lvl1pPr algn="l" rtl="0" eaLnBrk="1" fontAlgn="base" hangingPunct="1">
        <a:spcBef>
          <a:spcPct val="0"/>
        </a:spcBef>
        <a:spcAft>
          <a:spcPct val="0"/>
        </a:spcAft>
        <a:defRPr sz="3911" b="1">
          <a:solidFill>
            <a:schemeClr val="tx2"/>
          </a:solidFill>
          <a:latin typeface="+mj-lt"/>
          <a:ea typeface="+mj-ea"/>
          <a:cs typeface="+mj-cs"/>
        </a:defRPr>
      </a:lvl1pPr>
      <a:lvl2pPr algn="l" rtl="0" eaLnBrk="1" fontAlgn="base" hangingPunct="1">
        <a:spcBef>
          <a:spcPct val="0"/>
        </a:spcBef>
        <a:spcAft>
          <a:spcPct val="0"/>
        </a:spcAft>
        <a:defRPr sz="3911" b="1">
          <a:solidFill>
            <a:schemeClr val="tx2"/>
          </a:solidFill>
          <a:latin typeface="Calibri" pitchFamily="34" charset="0"/>
        </a:defRPr>
      </a:lvl2pPr>
      <a:lvl3pPr algn="l" rtl="0" eaLnBrk="1" fontAlgn="base" hangingPunct="1">
        <a:spcBef>
          <a:spcPct val="0"/>
        </a:spcBef>
        <a:spcAft>
          <a:spcPct val="0"/>
        </a:spcAft>
        <a:defRPr sz="3911" b="1">
          <a:solidFill>
            <a:schemeClr val="tx2"/>
          </a:solidFill>
          <a:latin typeface="Calibri" pitchFamily="34" charset="0"/>
        </a:defRPr>
      </a:lvl3pPr>
      <a:lvl4pPr algn="l" rtl="0" eaLnBrk="1" fontAlgn="base" hangingPunct="1">
        <a:spcBef>
          <a:spcPct val="0"/>
        </a:spcBef>
        <a:spcAft>
          <a:spcPct val="0"/>
        </a:spcAft>
        <a:defRPr sz="3911" b="1">
          <a:solidFill>
            <a:schemeClr val="tx2"/>
          </a:solidFill>
          <a:latin typeface="Calibri" pitchFamily="34" charset="0"/>
        </a:defRPr>
      </a:lvl4pPr>
      <a:lvl5pPr algn="l" rtl="0" eaLnBrk="1" fontAlgn="base" hangingPunct="1">
        <a:spcBef>
          <a:spcPct val="0"/>
        </a:spcBef>
        <a:spcAft>
          <a:spcPct val="0"/>
        </a:spcAft>
        <a:defRPr sz="3911" b="1">
          <a:solidFill>
            <a:schemeClr val="tx2"/>
          </a:solidFill>
          <a:latin typeface="Calibri" pitchFamily="34" charset="0"/>
        </a:defRPr>
      </a:lvl5pPr>
      <a:lvl6pPr marL="406380" algn="l" rtl="0" eaLnBrk="1" fontAlgn="base" hangingPunct="1">
        <a:spcBef>
          <a:spcPct val="0"/>
        </a:spcBef>
        <a:spcAft>
          <a:spcPct val="0"/>
        </a:spcAft>
        <a:defRPr sz="3911" b="1">
          <a:solidFill>
            <a:schemeClr val="tx2"/>
          </a:solidFill>
          <a:latin typeface="Arial" charset="0"/>
        </a:defRPr>
      </a:lvl6pPr>
      <a:lvl7pPr marL="812758" algn="l" rtl="0" eaLnBrk="1" fontAlgn="base" hangingPunct="1">
        <a:spcBef>
          <a:spcPct val="0"/>
        </a:spcBef>
        <a:spcAft>
          <a:spcPct val="0"/>
        </a:spcAft>
        <a:defRPr sz="3911" b="1">
          <a:solidFill>
            <a:schemeClr val="tx2"/>
          </a:solidFill>
          <a:latin typeface="Arial" charset="0"/>
        </a:defRPr>
      </a:lvl7pPr>
      <a:lvl8pPr marL="1219138" algn="l" rtl="0" eaLnBrk="1" fontAlgn="base" hangingPunct="1">
        <a:spcBef>
          <a:spcPct val="0"/>
        </a:spcBef>
        <a:spcAft>
          <a:spcPct val="0"/>
        </a:spcAft>
        <a:defRPr sz="3911" b="1">
          <a:solidFill>
            <a:schemeClr val="tx2"/>
          </a:solidFill>
          <a:latin typeface="Arial" charset="0"/>
        </a:defRPr>
      </a:lvl8pPr>
      <a:lvl9pPr marL="1625516" algn="l" rtl="0" eaLnBrk="1" fontAlgn="base" hangingPunct="1">
        <a:spcBef>
          <a:spcPct val="0"/>
        </a:spcBef>
        <a:spcAft>
          <a:spcPct val="0"/>
        </a:spcAft>
        <a:defRPr sz="3911" b="1">
          <a:solidFill>
            <a:schemeClr val="tx2"/>
          </a:solidFill>
          <a:latin typeface="Arial" charset="0"/>
        </a:defRPr>
      </a:lvl9pPr>
    </p:titleStyle>
    <p:bodyStyle>
      <a:lvl1pPr marL="406380" indent="-406380" algn="l" rtl="0" eaLnBrk="1" fontAlgn="base" hangingPunct="1">
        <a:spcBef>
          <a:spcPct val="20000"/>
        </a:spcBef>
        <a:spcAft>
          <a:spcPct val="0"/>
        </a:spcAft>
        <a:buFontTx/>
        <a:buBlip>
          <a:blip r:embed="rId16"/>
        </a:buBlip>
        <a:defRPr sz="2845">
          <a:solidFill>
            <a:schemeClr val="tx1"/>
          </a:solidFill>
          <a:latin typeface="+mn-lt"/>
          <a:ea typeface="+mn-ea"/>
          <a:cs typeface="+mn-cs"/>
        </a:defRPr>
      </a:lvl1pPr>
      <a:lvl2pPr marL="660367" indent="-253988" algn="l" rtl="0" eaLnBrk="1" fontAlgn="base" hangingPunct="1">
        <a:spcBef>
          <a:spcPct val="20000"/>
        </a:spcBef>
        <a:spcAft>
          <a:spcPct val="0"/>
        </a:spcAft>
        <a:buChar char="–"/>
        <a:defRPr sz="2489">
          <a:solidFill>
            <a:schemeClr val="tx1"/>
          </a:solidFill>
          <a:latin typeface="+mn-lt"/>
        </a:defRPr>
      </a:lvl2pPr>
      <a:lvl3pPr marL="1015948" indent="-203188" algn="l" rtl="0" eaLnBrk="1" fontAlgn="base" hangingPunct="1">
        <a:spcBef>
          <a:spcPct val="20000"/>
        </a:spcBef>
        <a:spcAft>
          <a:spcPct val="0"/>
        </a:spcAft>
        <a:buChar char="•"/>
        <a:defRPr sz="2133">
          <a:solidFill>
            <a:schemeClr val="tx1"/>
          </a:solidFill>
          <a:latin typeface="+mn-lt"/>
        </a:defRPr>
      </a:lvl3pPr>
      <a:lvl4pPr marL="1422326" indent="-203188" algn="l" rtl="0" eaLnBrk="1" fontAlgn="base" hangingPunct="1">
        <a:spcBef>
          <a:spcPct val="20000"/>
        </a:spcBef>
        <a:spcAft>
          <a:spcPct val="0"/>
        </a:spcAft>
        <a:buChar char="–"/>
        <a:defRPr sz="1778">
          <a:solidFill>
            <a:schemeClr val="tx1"/>
          </a:solidFill>
          <a:latin typeface="+mn-lt"/>
        </a:defRPr>
      </a:lvl4pPr>
      <a:lvl5pPr marL="1828705" indent="-203188" algn="l" rtl="0" eaLnBrk="1" fontAlgn="base" hangingPunct="1">
        <a:spcBef>
          <a:spcPct val="20000"/>
        </a:spcBef>
        <a:spcAft>
          <a:spcPct val="0"/>
        </a:spcAft>
        <a:buChar char="»"/>
        <a:defRPr sz="1778">
          <a:solidFill>
            <a:schemeClr val="tx1"/>
          </a:solidFill>
          <a:latin typeface="+mn-lt"/>
        </a:defRPr>
      </a:lvl5pPr>
      <a:lvl6pPr marL="2235085" indent="-203188" algn="l" rtl="0" eaLnBrk="1" fontAlgn="base" hangingPunct="1">
        <a:spcBef>
          <a:spcPct val="20000"/>
        </a:spcBef>
        <a:spcAft>
          <a:spcPct val="0"/>
        </a:spcAft>
        <a:buChar char="»"/>
        <a:defRPr sz="1778">
          <a:solidFill>
            <a:schemeClr val="tx1"/>
          </a:solidFill>
          <a:latin typeface="+mn-lt"/>
        </a:defRPr>
      </a:lvl6pPr>
      <a:lvl7pPr marL="2641464" indent="-203188" algn="l" rtl="0" eaLnBrk="1" fontAlgn="base" hangingPunct="1">
        <a:spcBef>
          <a:spcPct val="20000"/>
        </a:spcBef>
        <a:spcAft>
          <a:spcPct val="0"/>
        </a:spcAft>
        <a:buChar char="»"/>
        <a:defRPr sz="1778">
          <a:solidFill>
            <a:schemeClr val="tx1"/>
          </a:solidFill>
          <a:latin typeface="+mn-lt"/>
        </a:defRPr>
      </a:lvl7pPr>
      <a:lvl8pPr marL="3047842" indent="-203188" algn="l" rtl="0" eaLnBrk="1" fontAlgn="base" hangingPunct="1">
        <a:spcBef>
          <a:spcPct val="20000"/>
        </a:spcBef>
        <a:spcAft>
          <a:spcPct val="0"/>
        </a:spcAft>
        <a:buChar char="»"/>
        <a:defRPr sz="1778">
          <a:solidFill>
            <a:schemeClr val="tx1"/>
          </a:solidFill>
          <a:latin typeface="+mn-lt"/>
        </a:defRPr>
      </a:lvl8pPr>
      <a:lvl9pPr marL="3454223" indent="-203188" algn="l" rtl="0" eaLnBrk="1" fontAlgn="base" hangingPunct="1">
        <a:spcBef>
          <a:spcPct val="20000"/>
        </a:spcBef>
        <a:spcAft>
          <a:spcPct val="0"/>
        </a:spcAft>
        <a:buChar char="»"/>
        <a:defRPr sz="1778">
          <a:solidFill>
            <a:schemeClr val="tx1"/>
          </a:solidFill>
          <a:latin typeface="+mn-lt"/>
        </a:defRPr>
      </a:lvl9pPr>
    </p:bodyStyle>
    <p:otherStyle>
      <a:defPPr>
        <a:defRPr lang="en-US"/>
      </a:defPPr>
      <a:lvl1pPr marL="0" algn="l" defTabSz="812758" rtl="0" eaLnBrk="1" latinLnBrk="0" hangingPunct="1">
        <a:defRPr sz="1600" kern="1200">
          <a:solidFill>
            <a:schemeClr val="tx1"/>
          </a:solidFill>
          <a:latin typeface="+mn-lt"/>
          <a:ea typeface="+mn-ea"/>
          <a:cs typeface="+mn-cs"/>
        </a:defRPr>
      </a:lvl1pPr>
      <a:lvl2pPr marL="406380" algn="l" defTabSz="812758" rtl="0" eaLnBrk="1" latinLnBrk="0" hangingPunct="1">
        <a:defRPr sz="1600" kern="1200">
          <a:solidFill>
            <a:schemeClr val="tx1"/>
          </a:solidFill>
          <a:latin typeface="+mn-lt"/>
          <a:ea typeface="+mn-ea"/>
          <a:cs typeface="+mn-cs"/>
        </a:defRPr>
      </a:lvl2pPr>
      <a:lvl3pPr marL="812758" algn="l" defTabSz="812758" rtl="0" eaLnBrk="1" latinLnBrk="0" hangingPunct="1">
        <a:defRPr sz="1600" kern="1200">
          <a:solidFill>
            <a:schemeClr val="tx1"/>
          </a:solidFill>
          <a:latin typeface="+mn-lt"/>
          <a:ea typeface="+mn-ea"/>
          <a:cs typeface="+mn-cs"/>
        </a:defRPr>
      </a:lvl3pPr>
      <a:lvl4pPr marL="1219138" algn="l" defTabSz="812758" rtl="0" eaLnBrk="1" latinLnBrk="0" hangingPunct="1">
        <a:defRPr sz="1600" kern="1200">
          <a:solidFill>
            <a:schemeClr val="tx1"/>
          </a:solidFill>
          <a:latin typeface="+mn-lt"/>
          <a:ea typeface="+mn-ea"/>
          <a:cs typeface="+mn-cs"/>
        </a:defRPr>
      </a:lvl4pPr>
      <a:lvl5pPr marL="1625516" algn="l" defTabSz="812758" rtl="0" eaLnBrk="1" latinLnBrk="0" hangingPunct="1">
        <a:defRPr sz="1600" kern="1200">
          <a:solidFill>
            <a:schemeClr val="tx1"/>
          </a:solidFill>
          <a:latin typeface="+mn-lt"/>
          <a:ea typeface="+mn-ea"/>
          <a:cs typeface="+mn-cs"/>
        </a:defRPr>
      </a:lvl5pPr>
      <a:lvl6pPr marL="2031897" algn="l" defTabSz="812758" rtl="0" eaLnBrk="1" latinLnBrk="0" hangingPunct="1">
        <a:defRPr sz="1600" kern="1200">
          <a:solidFill>
            <a:schemeClr val="tx1"/>
          </a:solidFill>
          <a:latin typeface="+mn-lt"/>
          <a:ea typeface="+mn-ea"/>
          <a:cs typeface="+mn-cs"/>
        </a:defRPr>
      </a:lvl6pPr>
      <a:lvl7pPr marL="2438274" algn="l" defTabSz="812758" rtl="0" eaLnBrk="1" latinLnBrk="0" hangingPunct="1">
        <a:defRPr sz="1600" kern="1200">
          <a:solidFill>
            <a:schemeClr val="tx1"/>
          </a:solidFill>
          <a:latin typeface="+mn-lt"/>
          <a:ea typeface="+mn-ea"/>
          <a:cs typeface="+mn-cs"/>
        </a:defRPr>
      </a:lvl7pPr>
      <a:lvl8pPr marL="2844653" algn="l" defTabSz="812758" rtl="0" eaLnBrk="1" latinLnBrk="0" hangingPunct="1">
        <a:defRPr sz="1600" kern="1200">
          <a:solidFill>
            <a:schemeClr val="tx1"/>
          </a:solidFill>
          <a:latin typeface="+mn-lt"/>
          <a:ea typeface="+mn-ea"/>
          <a:cs typeface="+mn-cs"/>
        </a:defRPr>
      </a:lvl8pPr>
      <a:lvl9pPr marL="3251033" algn="l" defTabSz="812758" rtl="0" eaLnBrk="1" latinLnBrk="0" hangingPunct="1">
        <a:defRPr sz="1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700"/>
            <a:ext cx="6172201" cy="1651001"/>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7"/>
            <a:ext cx="6172201"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2"/>
          </p:nvPr>
        </p:nvSpPr>
        <p:spPr>
          <a:xfrm>
            <a:off x="342900" y="9181402"/>
            <a:ext cx="1600201" cy="527402"/>
          </a:xfrm>
          <a:prstGeom prst="rect">
            <a:avLst/>
          </a:prstGeom>
        </p:spPr>
        <p:txBody>
          <a:bodyPr vert="horz" lIns="91440" tIns="45720" rIns="91440" bIns="45720" rtlCol="0" anchor="ctr"/>
          <a:lstStyle>
            <a:lvl1pPr algn="l">
              <a:defRPr sz="1067">
                <a:solidFill>
                  <a:schemeClr val="tx1">
                    <a:tint val="75000"/>
                  </a:schemeClr>
                </a:solidFill>
              </a:defRPr>
            </a:lvl1pPr>
          </a:lstStyle>
          <a:p>
            <a:fld id="{85384978-FF33-4943-AA93-CA0F6CF72124}" type="datetimeFigureOut">
              <a:rPr lang="en-GB" smtClean="0"/>
              <a:t>14/06/2018</a:t>
            </a:fld>
            <a:endParaRPr lang="en-GB"/>
          </a:p>
        </p:txBody>
      </p:sp>
      <p:sp>
        <p:nvSpPr>
          <p:cNvPr id="5" name="Footer Placeholder 4"/>
          <p:cNvSpPr>
            <a:spLocks noGrp="1"/>
          </p:cNvSpPr>
          <p:nvPr>
            <p:ph type="ftr" sz="quarter" idx="3"/>
          </p:nvPr>
        </p:nvSpPr>
        <p:spPr>
          <a:xfrm>
            <a:off x="2343151" y="9181402"/>
            <a:ext cx="2171700" cy="527402"/>
          </a:xfrm>
          <a:prstGeom prst="rect">
            <a:avLst/>
          </a:prstGeom>
        </p:spPr>
        <p:txBody>
          <a:bodyPr vert="horz" lIns="91440" tIns="45720" rIns="91440" bIns="45720" rtlCol="0" anchor="ctr"/>
          <a:lstStyle>
            <a:lvl1pPr algn="ctr">
              <a:defRPr sz="1067">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402"/>
            <a:ext cx="1600201" cy="527402"/>
          </a:xfrm>
          <a:prstGeom prst="rect">
            <a:avLst/>
          </a:prstGeom>
        </p:spPr>
        <p:txBody>
          <a:bodyPr vert="horz" lIns="91440" tIns="45720" rIns="91440" bIns="45720" rtlCol="0" anchor="ctr"/>
          <a:lstStyle>
            <a:lvl1pPr algn="r">
              <a:defRPr sz="1067">
                <a:solidFill>
                  <a:schemeClr val="tx1">
                    <a:tint val="75000"/>
                  </a:schemeClr>
                </a:solidFill>
              </a:defRPr>
            </a:lvl1pPr>
          </a:lstStyle>
          <a:p>
            <a:fld id="{DAC35110-1EFC-4265-8B99-12D554FCCDAB}" type="slidenum">
              <a:rPr lang="en-GB" smtClean="0"/>
              <a:t>‹#›</a:t>
            </a:fld>
            <a:endParaRPr lang="en-GB"/>
          </a:p>
        </p:txBody>
      </p:sp>
      <p:pic>
        <p:nvPicPr>
          <p:cNvPr id="8" name="Picture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 y="7969342"/>
            <a:ext cx="6858000" cy="1935883"/>
          </a:xfrm>
          <a:prstGeom prst="rect">
            <a:avLst/>
          </a:prstGeom>
        </p:spPr>
      </p:pic>
    </p:spTree>
    <p:extLst>
      <p:ext uri="{BB962C8B-B14F-4D97-AF65-F5344CB8AC3E}">
        <p14:creationId xmlns:p14="http://schemas.microsoft.com/office/powerpoint/2010/main" val="253003460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812758" rtl="0" eaLnBrk="1" latinLnBrk="0" hangingPunct="1">
        <a:spcBef>
          <a:spcPct val="0"/>
        </a:spcBef>
        <a:buNone/>
        <a:defRPr sz="3911" kern="1200">
          <a:solidFill>
            <a:schemeClr val="tx1"/>
          </a:solidFill>
          <a:latin typeface="+mj-lt"/>
          <a:ea typeface="+mj-ea"/>
          <a:cs typeface="+mj-cs"/>
        </a:defRPr>
      </a:lvl1pPr>
    </p:titleStyle>
    <p:bodyStyle>
      <a:lvl1pPr marL="304783" indent="-304783" algn="l" defTabSz="812758" rtl="0" eaLnBrk="1" latinLnBrk="0" hangingPunct="1">
        <a:spcBef>
          <a:spcPct val="20000"/>
        </a:spcBef>
        <a:buFont typeface="Arial" panose="020B0604020202020204" pitchFamily="34" charset="0"/>
        <a:buChar char="•"/>
        <a:defRPr sz="2845" kern="1200">
          <a:solidFill>
            <a:schemeClr val="tx1"/>
          </a:solidFill>
          <a:latin typeface="+mn-lt"/>
          <a:ea typeface="+mn-ea"/>
          <a:cs typeface="+mn-cs"/>
        </a:defRPr>
      </a:lvl1pPr>
      <a:lvl2pPr marL="660367" indent="-253988" algn="l" defTabSz="812758" rtl="0" eaLnBrk="1" latinLnBrk="0" hangingPunct="1">
        <a:spcBef>
          <a:spcPct val="20000"/>
        </a:spcBef>
        <a:buFont typeface="Arial" panose="020B0604020202020204" pitchFamily="34" charset="0"/>
        <a:buChar char="–"/>
        <a:defRPr sz="2489" kern="1200">
          <a:solidFill>
            <a:schemeClr val="tx1"/>
          </a:solidFill>
          <a:latin typeface="+mn-lt"/>
          <a:ea typeface="+mn-ea"/>
          <a:cs typeface="+mn-cs"/>
        </a:defRPr>
      </a:lvl2pPr>
      <a:lvl3pPr marL="1015948" indent="-203188" algn="l" defTabSz="812758" rtl="0" eaLnBrk="1" latinLnBrk="0" hangingPunct="1">
        <a:spcBef>
          <a:spcPct val="20000"/>
        </a:spcBef>
        <a:buFont typeface="Arial" panose="020B0604020202020204" pitchFamily="34" charset="0"/>
        <a:buChar char="•"/>
        <a:defRPr sz="2133" kern="1200">
          <a:solidFill>
            <a:schemeClr val="tx1"/>
          </a:solidFill>
          <a:latin typeface="+mn-lt"/>
          <a:ea typeface="+mn-ea"/>
          <a:cs typeface="+mn-cs"/>
        </a:defRPr>
      </a:lvl3pPr>
      <a:lvl4pPr marL="1422326" indent="-203188" algn="l" defTabSz="812758" rtl="0" eaLnBrk="1" latinLnBrk="0" hangingPunct="1">
        <a:spcBef>
          <a:spcPct val="20000"/>
        </a:spcBef>
        <a:buFont typeface="Arial" panose="020B0604020202020204" pitchFamily="34" charset="0"/>
        <a:buChar char="–"/>
        <a:defRPr sz="1778" kern="1200">
          <a:solidFill>
            <a:schemeClr val="tx1"/>
          </a:solidFill>
          <a:latin typeface="+mn-lt"/>
          <a:ea typeface="+mn-ea"/>
          <a:cs typeface="+mn-cs"/>
        </a:defRPr>
      </a:lvl4pPr>
      <a:lvl5pPr marL="1828705" indent="-203188" algn="l" defTabSz="812758" rtl="0" eaLnBrk="1" latinLnBrk="0" hangingPunct="1">
        <a:spcBef>
          <a:spcPct val="20000"/>
        </a:spcBef>
        <a:buFont typeface="Arial" panose="020B0604020202020204" pitchFamily="34" charset="0"/>
        <a:buChar char="»"/>
        <a:defRPr sz="1778" kern="1200">
          <a:solidFill>
            <a:schemeClr val="tx1"/>
          </a:solidFill>
          <a:latin typeface="+mn-lt"/>
          <a:ea typeface="+mn-ea"/>
          <a:cs typeface="+mn-cs"/>
        </a:defRPr>
      </a:lvl5pPr>
      <a:lvl6pPr marL="2235085" indent="-203188" algn="l" defTabSz="812758" rtl="0" eaLnBrk="1" latinLnBrk="0" hangingPunct="1">
        <a:spcBef>
          <a:spcPct val="20000"/>
        </a:spcBef>
        <a:buFont typeface="Arial" panose="020B0604020202020204" pitchFamily="34" charset="0"/>
        <a:buChar char="•"/>
        <a:defRPr sz="1778" kern="1200">
          <a:solidFill>
            <a:schemeClr val="tx1"/>
          </a:solidFill>
          <a:latin typeface="+mn-lt"/>
          <a:ea typeface="+mn-ea"/>
          <a:cs typeface="+mn-cs"/>
        </a:defRPr>
      </a:lvl6pPr>
      <a:lvl7pPr marL="2641464" indent="-203188" algn="l" defTabSz="812758" rtl="0" eaLnBrk="1" latinLnBrk="0" hangingPunct="1">
        <a:spcBef>
          <a:spcPct val="20000"/>
        </a:spcBef>
        <a:buFont typeface="Arial" panose="020B0604020202020204" pitchFamily="34" charset="0"/>
        <a:buChar char="•"/>
        <a:defRPr sz="1778" kern="1200">
          <a:solidFill>
            <a:schemeClr val="tx1"/>
          </a:solidFill>
          <a:latin typeface="+mn-lt"/>
          <a:ea typeface="+mn-ea"/>
          <a:cs typeface="+mn-cs"/>
        </a:defRPr>
      </a:lvl7pPr>
      <a:lvl8pPr marL="3047842" indent="-203188" algn="l" defTabSz="812758" rtl="0" eaLnBrk="1" latinLnBrk="0" hangingPunct="1">
        <a:spcBef>
          <a:spcPct val="20000"/>
        </a:spcBef>
        <a:buFont typeface="Arial" panose="020B0604020202020204" pitchFamily="34" charset="0"/>
        <a:buChar char="•"/>
        <a:defRPr sz="1778" kern="1200">
          <a:solidFill>
            <a:schemeClr val="tx1"/>
          </a:solidFill>
          <a:latin typeface="+mn-lt"/>
          <a:ea typeface="+mn-ea"/>
          <a:cs typeface="+mn-cs"/>
        </a:defRPr>
      </a:lvl8pPr>
      <a:lvl9pPr marL="3454223" indent="-203188" algn="l" defTabSz="812758" rtl="0" eaLnBrk="1" latinLnBrk="0" hangingPunct="1">
        <a:spcBef>
          <a:spcPct val="20000"/>
        </a:spcBef>
        <a:buFont typeface="Arial" panose="020B0604020202020204" pitchFamily="34" charset="0"/>
        <a:buChar char="•"/>
        <a:defRPr sz="1778" kern="1200">
          <a:solidFill>
            <a:schemeClr val="tx1"/>
          </a:solidFill>
          <a:latin typeface="+mn-lt"/>
          <a:ea typeface="+mn-ea"/>
          <a:cs typeface="+mn-cs"/>
        </a:defRPr>
      </a:lvl9pPr>
    </p:bodyStyle>
    <p:otherStyle>
      <a:defPPr>
        <a:defRPr lang="en-US"/>
      </a:defPPr>
      <a:lvl1pPr marL="0" algn="l" defTabSz="812758" rtl="0" eaLnBrk="1" latinLnBrk="0" hangingPunct="1">
        <a:defRPr sz="1600" kern="1200">
          <a:solidFill>
            <a:schemeClr val="tx1"/>
          </a:solidFill>
          <a:latin typeface="+mn-lt"/>
          <a:ea typeface="+mn-ea"/>
          <a:cs typeface="+mn-cs"/>
        </a:defRPr>
      </a:lvl1pPr>
      <a:lvl2pPr marL="406380" algn="l" defTabSz="812758" rtl="0" eaLnBrk="1" latinLnBrk="0" hangingPunct="1">
        <a:defRPr sz="1600" kern="1200">
          <a:solidFill>
            <a:schemeClr val="tx1"/>
          </a:solidFill>
          <a:latin typeface="+mn-lt"/>
          <a:ea typeface="+mn-ea"/>
          <a:cs typeface="+mn-cs"/>
        </a:defRPr>
      </a:lvl2pPr>
      <a:lvl3pPr marL="812758" algn="l" defTabSz="812758" rtl="0" eaLnBrk="1" latinLnBrk="0" hangingPunct="1">
        <a:defRPr sz="1600" kern="1200">
          <a:solidFill>
            <a:schemeClr val="tx1"/>
          </a:solidFill>
          <a:latin typeface="+mn-lt"/>
          <a:ea typeface="+mn-ea"/>
          <a:cs typeface="+mn-cs"/>
        </a:defRPr>
      </a:lvl3pPr>
      <a:lvl4pPr marL="1219138" algn="l" defTabSz="812758" rtl="0" eaLnBrk="1" latinLnBrk="0" hangingPunct="1">
        <a:defRPr sz="1600" kern="1200">
          <a:solidFill>
            <a:schemeClr val="tx1"/>
          </a:solidFill>
          <a:latin typeface="+mn-lt"/>
          <a:ea typeface="+mn-ea"/>
          <a:cs typeface="+mn-cs"/>
        </a:defRPr>
      </a:lvl4pPr>
      <a:lvl5pPr marL="1625516" algn="l" defTabSz="812758" rtl="0" eaLnBrk="1" latinLnBrk="0" hangingPunct="1">
        <a:defRPr sz="1600" kern="1200">
          <a:solidFill>
            <a:schemeClr val="tx1"/>
          </a:solidFill>
          <a:latin typeface="+mn-lt"/>
          <a:ea typeface="+mn-ea"/>
          <a:cs typeface="+mn-cs"/>
        </a:defRPr>
      </a:lvl5pPr>
      <a:lvl6pPr marL="2031897" algn="l" defTabSz="812758" rtl="0" eaLnBrk="1" latinLnBrk="0" hangingPunct="1">
        <a:defRPr sz="1600" kern="1200">
          <a:solidFill>
            <a:schemeClr val="tx1"/>
          </a:solidFill>
          <a:latin typeface="+mn-lt"/>
          <a:ea typeface="+mn-ea"/>
          <a:cs typeface="+mn-cs"/>
        </a:defRPr>
      </a:lvl6pPr>
      <a:lvl7pPr marL="2438274" algn="l" defTabSz="812758" rtl="0" eaLnBrk="1" latinLnBrk="0" hangingPunct="1">
        <a:defRPr sz="1600" kern="1200">
          <a:solidFill>
            <a:schemeClr val="tx1"/>
          </a:solidFill>
          <a:latin typeface="+mn-lt"/>
          <a:ea typeface="+mn-ea"/>
          <a:cs typeface="+mn-cs"/>
        </a:defRPr>
      </a:lvl7pPr>
      <a:lvl8pPr marL="2844653" algn="l" defTabSz="812758" rtl="0" eaLnBrk="1" latinLnBrk="0" hangingPunct="1">
        <a:defRPr sz="1600" kern="1200">
          <a:solidFill>
            <a:schemeClr val="tx1"/>
          </a:solidFill>
          <a:latin typeface="+mn-lt"/>
          <a:ea typeface="+mn-ea"/>
          <a:cs typeface="+mn-cs"/>
        </a:defRPr>
      </a:lvl8pPr>
      <a:lvl9pPr marL="3251033" algn="l" defTabSz="812758" rtl="0" eaLnBrk="1" latinLnBrk="0" hangingPunct="1">
        <a:defRPr sz="1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342900" y="396700"/>
            <a:ext cx="6172201" cy="1651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342900" y="2311407"/>
            <a:ext cx="6172201" cy="6537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342900" y="9181402"/>
            <a:ext cx="1600201" cy="527402"/>
          </a:xfrm>
          <a:prstGeom prst="rect">
            <a:avLst/>
          </a:prstGeom>
        </p:spPr>
        <p:txBody>
          <a:bodyPr vert="horz" lIns="91440" tIns="45720" rIns="91440" bIns="45720" rtlCol="0" anchor="ctr"/>
          <a:lstStyle>
            <a:lvl1pPr algn="l" eaLnBrk="0" hangingPunct="0">
              <a:defRPr sz="1067" smtClean="0">
                <a:solidFill>
                  <a:schemeClr val="tx1">
                    <a:tint val="75000"/>
                  </a:schemeClr>
                </a:solidFill>
                <a:cs typeface="+mn-cs"/>
              </a:defRPr>
            </a:lvl1pPr>
          </a:lstStyle>
          <a:p>
            <a:pPr>
              <a:defRPr/>
            </a:pPr>
            <a:fld id="{9FADD070-3693-41F0-BADB-35FB541A71E6}" type="datetimeFigureOut">
              <a:rPr lang="en-GB"/>
              <a:pPr>
                <a:defRPr/>
              </a:pPr>
              <a:t>14/06/2018</a:t>
            </a:fld>
            <a:endParaRPr lang="en-GB"/>
          </a:p>
        </p:txBody>
      </p:sp>
      <p:sp>
        <p:nvSpPr>
          <p:cNvPr id="5" name="Footer Placeholder 4"/>
          <p:cNvSpPr>
            <a:spLocks noGrp="1"/>
          </p:cNvSpPr>
          <p:nvPr>
            <p:ph type="ftr" sz="quarter" idx="3"/>
          </p:nvPr>
        </p:nvSpPr>
        <p:spPr>
          <a:xfrm>
            <a:off x="2343151" y="9181402"/>
            <a:ext cx="2171700" cy="527402"/>
          </a:xfrm>
          <a:prstGeom prst="rect">
            <a:avLst/>
          </a:prstGeom>
        </p:spPr>
        <p:txBody>
          <a:bodyPr vert="horz" lIns="91440" tIns="45720" rIns="91440" bIns="45720" rtlCol="0" anchor="ctr"/>
          <a:lstStyle>
            <a:lvl1pPr algn="ctr" eaLnBrk="0" hangingPunct="0">
              <a:defRPr sz="1067">
                <a:solidFill>
                  <a:schemeClr val="tx1">
                    <a:tint val="75000"/>
                  </a:schemeClr>
                </a:solidFill>
                <a:cs typeface="+mn-cs"/>
              </a:defRPr>
            </a:lvl1pPr>
          </a:lstStyle>
          <a:p>
            <a:pPr>
              <a:defRPr/>
            </a:pPr>
            <a:endParaRPr lang="en-GB"/>
          </a:p>
        </p:txBody>
      </p:sp>
      <p:sp>
        <p:nvSpPr>
          <p:cNvPr id="6" name="Slide Number Placeholder 5"/>
          <p:cNvSpPr>
            <a:spLocks noGrp="1"/>
          </p:cNvSpPr>
          <p:nvPr>
            <p:ph type="sldNum" sz="quarter" idx="4"/>
          </p:nvPr>
        </p:nvSpPr>
        <p:spPr>
          <a:xfrm>
            <a:off x="4914900" y="9181402"/>
            <a:ext cx="1600201" cy="527402"/>
          </a:xfrm>
          <a:prstGeom prst="rect">
            <a:avLst/>
          </a:prstGeom>
        </p:spPr>
        <p:txBody>
          <a:bodyPr vert="horz" lIns="91440" tIns="45720" rIns="91440" bIns="45720" rtlCol="0" anchor="ctr"/>
          <a:lstStyle>
            <a:lvl1pPr algn="r" eaLnBrk="0" hangingPunct="0">
              <a:defRPr sz="1067" smtClean="0">
                <a:solidFill>
                  <a:schemeClr val="tx1">
                    <a:tint val="75000"/>
                  </a:schemeClr>
                </a:solidFill>
                <a:cs typeface="+mn-cs"/>
              </a:defRPr>
            </a:lvl1pPr>
          </a:lstStyle>
          <a:p>
            <a:pPr>
              <a:defRPr/>
            </a:pPr>
            <a:fld id="{191FB2FD-B962-4662-80C0-9F11CBA06278}" type="slidenum">
              <a:rPr lang="en-GB"/>
              <a:pPr>
                <a:defRPr/>
              </a:pPr>
              <a:t>‹#›</a:t>
            </a:fld>
            <a:endParaRPr lang="en-GB"/>
          </a:p>
        </p:txBody>
      </p:sp>
      <p:pic>
        <p:nvPicPr>
          <p:cNvPr id="3" name="Picture 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 y="7969342"/>
            <a:ext cx="6858000" cy="1935883"/>
          </a:xfrm>
          <a:prstGeom prst="rect">
            <a:avLst/>
          </a:prstGeom>
        </p:spPr>
      </p:pic>
    </p:spTree>
    <p:extLst>
      <p:ext uri="{BB962C8B-B14F-4D97-AF65-F5344CB8AC3E}">
        <p14:creationId xmlns:p14="http://schemas.microsoft.com/office/powerpoint/2010/main" val="147239347"/>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rtl="0" eaLnBrk="1" fontAlgn="base" hangingPunct="1">
        <a:spcBef>
          <a:spcPct val="0"/>
        </a:spcBef>
        <a:spcAft>
          <a:spcPct val="0"/>
        </a:spcAft>
        <a:defRPr sz="3911" kern="1200">
          <a:solidFill>
            <a:schemeClr val="tx1"/>
          </a:solidFill>
          <a:latin typeface="+mj-lt"/>
          <a:ea typeface="+mj-ea"/>
          <a:cs typeface="+mj-cs"/>
        </a:defRPr>
      </a:lvl1pPr>
      <a:lvl2pPr algn="ctr" rtl="0" eaLnBrk="1" fontAlgn="base" hangingPunct="1">
        <a:spcBef>
          <a:spcPct val="0"/>
        </a:spcBef>
        <a:spcAft>
          <a:spcPct val="0"/>
        </a:spcAft>
        <a:defRPr sz="3911">
          <a:solidFill>
            <a:schemeClr val="tx1"/>
          </a:solidFill>
          <a:latin typeface="Calibri" pitchFamily="34" charset="0"/>
        </a:defRPr>
      </a:lvl2pPr>
      <a:lvl3pPr algn="ctr" rtl="0" eaLnBrk="1" fontAlgn="base" hangingPunct="1">
        <a:spcBef>
          <a:spcPct val="0"/>
        </a:spcBef>
        <a:spcAft>
          <a:spcPct val="0"/>
        </a:spcAft>
        <a:defRPr sz="3911">
          <a:solidFill>
            <a:schemeClr val="tx1"/>
          </a:solidFill>
          <a:latin typeface="Calibri" pitchFamily="34" charset="0"/>
        </a:defRPr>
      </a:lvl3pPr>
      <a:lvl4pPr algn="ctr" rtl="0" eaLnBrk="1" fontAlgn="base" hangingPunct="1">
        <a:spcBef>
          <a:spcPct val="0"/>
        </a:spcBef>
        <a:spcAft>
          <a:spcPct val="0"/>
        </a:spcAft>
        <a:defRPr sz="3911">
          <a:solidFill>
            <a:schemeClr val="tx1"/>
          </a:solidFill>
          <a:latin typeface="Calibri" pitchFamily="34" charset="0"/>
        </a:defRPr>
      </a:lvl4pPr>
      <a:lvl5pPr algn="ctr" rtl="0" eaLnBrk="1" fontAlgn="base" hangingPunct="1">
        <a:spcBef>
          <a:spcPct val="0"/>
        </a:spcBef>
        <a:spcAft>
          <a:spcPct val="0"/>
        </a:spcAft>
        <a:defRPr sz="3911">
          <a:solidFill>
            <a:schemeClr val="tx1"/>
          </a:solidFill>
          <a:latin typeface="Calibri" pitchFamily="34" charset="0"/>
        </a:defRPr>
      </a:lvl5pPr>
      <a:lvl6pPr marL="406380" algn="ctr" rtl="0" eaLnBrk="1" fontAlgn="base" hangingPunct="1">
        <a:spcBef>
          <a:spcPct val="0"/>
        </a:spcBef>
        <a:spcAft>
          <a:spcPct val="0"/>
        </a:spcAft>
        <a:defRPr sz="3911">
          <a:solidFill>
            <a:schemeClr val="tx1"/>
          </a:solidFill>
          <a:latin typeface="Calibri" pitchFamily="34" charset="0"/>
        </a:defRPr>
      </a:lvl6pPr>
      <a:lvl7pPr marL="812758" algn="ctr" rtl="0" eaLnBrk="1" fontAlgn="base" hangingPunct="1">
        <a:spcBef>
          <a:spcPct val="0"/>
        </a:spcBef>
        <a:spcAft>
          <a:spcPct val="0"/>
        </a:spcAft>
        <a:defRPr sz="3911">
          <a:solidFill>
            <a:schemeClr val="tx1"/>
          </a:solidFill>
          <a:latin typeface="Calibri" pitchFamily="34" charset="0"/>
        </a:defRPr>
      </a:lvl7pPr>
      <a:lvl8pPr marL="1219138" algn="ctr" rtl="0" eaLnBrk="1" fontAlgn="base" hangingPunct="1">
        <a:spcBef>
          <a:spcPct val="0"/>
        </a:spcBef>
        <a:spcAft>
          <a:spcPct val="0"/>
        </a:spcAft>
        <a:defRPr sz="3911">
          <a:solidFill>
            <a:schemeClr val="tx1"/>
          </a:solidFill>
          <a:latin typeface="Calibri" pitchFamily="34" charset="0"/>
        </a:defRPr>
      </a:lvl8pPr>
      <a:lvl9pPr marL="1625516" algn="ctr" rtl="0" eaLnBrk="1" fontAlgn="base" hangingPunct="1">
        <a:spcBef>
          <a:spcPct val="0"/>
        </a:spcBef>
        <a:spcAft>
          <a:spcPct val="0"/>
        </a:spcAft>
        <a:defRPr sz="3911">
          <a:solidFill>
            <a:schemeClr val="tx1"/>
          </a:solidFill>
          <a:latin typeface="Calibri" pitchFamily="34" charset="0"/>
        </a:defRPr>
      </a:lvl9pPr>
    </p:titleStyle>
    <p:bodyStyle>
      <a:lvl1pPr marL="304783" indent="-304783" algn="l" rtl="0" eaLnBrk="1" fontAlgn="base" hangingPunct="1">
        <a:spcBef>
          <a:spcPct val="20000"/>
        </a:spcBef>
        <a:spcAft>
          <a:spcPct val="0"/>
        </a:spcAft>
        <a:buFont typeface="Arial" charset="0"/>
        <a:buChar char="•"/>
        <a:defRPr sz="2845" kern="1200">
          <a:solidFill>
            <a:schemeClr val="tx1"/>
          </a:solidFill>
          <a:latin typeface="+mn-lt"/>
          <a:ea typeface="+mn-ea"/>
          <a:cs typeface="+mn-cs"/>
        </a:defRPr>
      </a:lvl1pPr>
      <a:lvl2pPr marL="660367" indent="-253988" algn="l" rtl="0" eaLnBrk="1" fontAlgn="base" hangingPunct="1">
        <a:spcBef>
          <a:spcPct val="20000"/>
        </a:spcBef>
        <a:spcAft>
          <a:spcPct val="0"/>
        </a:spcAft>
        <a:buFont typeface="Arial" charset="0"/>
        <a:buChar char="–"/>
        <a:defRPr sz="2489" kern="1200">
          <a:solidFill>
            <a:schemeClr val="tx1"/>
          </a:solidFill>
          <a:latin typeface="+mn-lt"/>
          <a:ea typeface="+mn-ea"/>
          <a:cs typeface="+mn-cs"/>
        </a:defRPr>
      </a:lvl2pPr>
      <a:lvl3pPr marL="1015948" indent="-203188" algn="l" rtl="0" eaLnBrk="1" fontAlgn="base" hangingPunct="1">
        <a:spcBef>
          <a:spcPct val="20000"/>
        </a:spcBef>
        <a:spcAft>
          <a:spcPct val="0"/>
        </a:spcAft>
        <a:buFont typeface="Arial" charset="0"/>
        <a:buChar char="•"/>
        <a:defRPr sz="2133" kern="1200">
          <a:solidFill>
            <a:schemeClr val="tx1"/>
          </a:solidFill>
          <a:latin typeface="+mn-lt"/>
          <a:ea typeface="+mn-ea"/>
          <a:cs typeface="+mn-cs"/>
        </a:defRPr>
      </a:lvl3pPr>
      <a:lvl4pPr marL="1422326" indent="-203188" algn="l" rtl="0" eaLnBrk="1" fontAlgn="base" hangingPunct="1">
        <a:spcBef>
          <a:spcPct val="20000"/>
        </a:spcBef>
        <a:spcAft>
          <a:spcPct val="0"/>
        </a:spcAft>
        <a:buFont typeface="Arial" charset="0"/>
        <a:buChar char="–"/>
        <a:defRPr sz="1778" kern="1200">
          <a:solidFill>
            <a:schemeClr val="tx1"/>
          </a:solidFill>
          <a:latin typeface="+mn-lt"/>
          <a:ea typeface="+mn-ea"/>
          <a:cs typeface="+mn-cs"/>
        </a:defRPr>
      </a:lvl4pPr>
      <a:lvl5pPr marL="1828705" indent="-203188" algn="l" rtl="0" eaLnBrk="1" fontAlgn="base" hangingPunct="1">
        <a:spcBef>
          <a:spcPct val="20000"/>
        </a:spcBef>
        <a:spcAft>
          <a:spcPct val="0"/>
        </a:spcAft>
        <a:buFont typeface="Arial" charset="0"/>
        <a:buChar char="»"/>
        <a:defRPr sz="1778" kern="1200">
          <a:solidFill>
            <a:schemeClr val="tx1"/>
          </a:solidFill>
          <a:latin typeface="+mn-lt"/>
          <a:ea typeface="+mn-ea"/>
          <a:cs typeface="+mn-cs"/>
        </a:defRPr>
      </a:lvl5pPr>
      <a:lvl6pPr marL="2235085" indent="-203188" algn="l" defTabSz="812758" rtl="0" eaLnBrk="1" latinLnBrk="0" hangingPunct="1">
        <a:spcBef>
          <a:spcPct val="20000"/>
        </a:spcBef>
        <a:buFont typeface="Arial" panose="020B0604020202020204" pitchFamily="34" charset="0"/>
        <a:buChar char="•"/>
        <a:defRPr sz="1778" kern="1200">
          <a:solidFill>
            <a:schemeClr val="tx1"/>
          </a:solidFill>
          <a:latin typeface="+mn-lt"/>
          <a:ea typeface="+mn-ea"/>
          <a:cs typeface="+mn-cs"/>
        </a:defRPr>
      </a:lvl6pPr>
      <a:lvl7pPr marL="2641464" indent="-203188" algn="l" defTabSz="812758" rtl="0" eaLnBrk="1" latinLnBrk="0" hangingPunct="1">
        <a:spcBef>
          <a:spcPct val="20000"/>
        </a:spcBef>
        <a:buFont typeface="Arial" panose="020B0604020202020204" pitchFamily="34" charset="0"/>
        <a:buChar char="•"/>
        <a:defRPr sz="1778" kern="1200">
          <a:solidFill>
            <a:schemeClr val="tx1"/>
          </a:solidFill>
          <a:latin typeface="+mn-lt"/>
          <a:ea typeface="+mn-ea"/>
          <a:cs typeface="+mn-cs"/>
        </a:defRPr>
      </a:lvl7pPr>
      <a:lvl8pPr marL="3047842" indent="-203188" algn="l" defTabSz="812758" rtl="0" eaLnBrk="1" latinLnBrk="0" hangingPunct="1">
        <a:spcBef>
          <a:spcPct val="20000"/>
        </a:spcBef>
        <a:buFont typeface="Arial" panose="020B0604020202020204" pitchFamily="34" charset="0"/>
        <a:buChar char="•"/>
        <a:defRPr sz="1778" kern="1200">
          <a:solidFill>
            <a:schemeClr val="tx1"/>
          </a:solidFill>
          <a:latin typeface="+mn-lt"/>
          <a:ea typeface="+mn-ea"/>
          <a:cs typeface="+mn-cs"/>
        </a:defRPr>
      </a:lvl8pPr>
      <a:lvl9pPr marL="3454223" indent="-203188" algn="l" defTabSz="812758" rtl="0" eaLnBrk="1" latinLnBrk="0" hangingPunct="1">
        <a:spcBef>
          <a:spcPct val="20000"/>
        </a:spcBef>
        <a:buFont typeface="Arial" panose="020B0604020202020204" pitchFamily="34" charset="0"/>
        <a:buChar char="•"/>
        <a:defRPr sz="1778" kern="1200">
          <a:solidFill>
            <a:schemeClr val="tx1"/>
          </a:solidFill>
          <a:latin typeface="+mn-lt"/>
          <a:ea typeface="+mn-ea"/>
          <a:cs typeface="+mn-cs"/>
        </a:defRPr>
      </a:lvl9pPr>
    </p:bodyStyle>
    <p:otherStyle>
      <a:defPPr>
        <a:defRPr lang="en-US"/>
      </a:defPPr>
      <a:lvl1pPr marL="0" algn="l" defTabSz="812758" rtl="0" eaLnBrk="1" latinLnBrk="0" hangingPunct="1">
        <a:defRPr sz="1600" kern="1200">
          <a:solidFill>
            <a:schemeClr val="tx1"/>
          </a:solidFill>
          <a:latin typeface="+mn-lt"/>
          <a:ea typeface="+mn-ea"/>
          <a:cs typeface="+mn-cs"/>
        </a:defRPr>
      </a:lvl1pPr>
      <a:lvl2pPr marL="406380" algn="l" defTabSz="812758" rtl="0" eaLnBrk="1" latinLnBrk="0" hangingPunct="1">
        <a:defRPr sz="1600" kern="1200">
          <a:solidFill>
            <a:schemeClr val="tx1"/>
          </a:solidFill>
          <a:latin typeface="+mn-lt"/>
          <a:ea typeface="+mn-ea"/>
          <a:cs typeface="+mn-cs"/>
        </a:defRPr>
      </a:lvl2pPr>
      <a:lvl3pPr marL="812758" algn="l" defTabSz="812758" rtl="0" eaLnBrk="1" latinLnBrk="0" hangingPunct="1">
        <a:defRPr sz="1600" kern="1200">
          <a:solidFill>
            <a:schemeClr val="tx1"/>
          </a:solidFill>
          <a:latin typeface="+mn-lt"/>
          <a:ea typeface="+mn-ea"/>
          <a:cs typeface="+mn-cs"/>
        </a:defRPr>
      </a:lvl3pPr>
      <a:lvl4pPr marL="1219138" algn="l" defTabSz="812758" rtl="0" eaLnBrk="1" latinLnBrk="0" hangingPunct="1">
        <a:defRPr sz="1600" kern="1200">
          <a:solidFill>
            <a:schemeClr val="tx1"/>
          </a:solidFill>
          <a:latin typeface="+mn-lt"/>
          <a:ea typeface="+mn-ea"/>
          <a:cs typeface="+mn-cs"/>
        </a:defRPr>
      </a:lvl4pPr>
      <a:lvl5pPr marL="1625516" algn="l" defTabSz="812758" rtl="0" eaLnBrk="1" latinLnBrk="0" hangingPunct="1">
        <a:defRPr sz="1600" kern="1200">
          <a:solidFill>
            <a:schemeClr val="tx1"/>
          </a:solidFill>
          <a:latin typeface="+mn-lt"/>
          <a:ea typeface="+mn-ea"/>
          <a:cs typeface="+mn-cs"/>
        </a:defRPr>
      </a:lvl5pPr>
      <a:lvl6pPr marL="2031897" algn="l" defTabSz="812758" rtl="0" eaLnBrk="1" latinLnBrk="0" hangingPunct="1">
        <a:defRPr sz="1600" kern="1200">
          <a:solidFill>
            <a:schemeClr val="tx1"/>
          </a:solidFill>
          <a:latin typeface="+mn-lt"/>
          <a:ea typeface="+mn-ea"/>
          <a:cs typeface="+mn-cs"/>
        </a:defRPr>
      </a:lvl6pPr>
      <a:lvl7pPr marL="2438274" algn="l" defTabSz="812758" rtl="0" eaLnBrk="1" latinLnBrk="0" hangingPunct="1">
        <a:defRPr sz="1600" kern="1200">
          <a:solidFill>
            <a:schemeClr val="tx1"/>
          </a:solidFill>
          <a:latin typeface="+mn-lt"/>
          <a:ea typeface="+mn-ea"/>
          <a:cs typeface="+mn-cs"/>
        </a:defRPr>
      </a:lvl7pPr>
      <a:lvl8pPr marL="2844653" algn="l" defTabSz="812758" rtl="0" eaLnBrk="1" latinLnBrk="0" hangingPunct="1">
        <a:defRPr sz="1600" kern="1200">
          <a:solidFill>
            <a:schemeClr val="tx1"/>
          </a:solidFill>
          <a:latin typeface="+mn-lt"/>
          <a:ea typeface="+mn-ea"/>
          <a:cs typeface="+mn-cs"/>
        </a:defRPr>
      </a:lvl8pPr>
      <a:lvl9pPr marL="3251033" algn="l" defTabSz="812758"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srcRect l="409" r="12495"/>
          <a:stretch/>
        </p:blipFill>
        <p:spPr>
          <a:xfrm>
            <a:off x="634429" y="2861795"/>
            <a:ext cx="1944000" cy="3332255"/>
          </a:xfrm>
          <a:prstGeom prst="rect">
            <a:avLst/>
          </a:prstGeom>
        </p:spPr>
      </p:pic>
      <p:sp>
        <p:nvSpPr>
          <p:cNvPr id="15" name="TextBox 14"/>
          <p:cNvSpPr txBox="1"/>
          <p:nvPr/>
        </p:nvSpPr>
        <p:spPr>
          <a:xfrm>
            <a:off x="404664" y="936245"/>
            <a:ext cx="6192687" cy="1831271"/>
          </a:xfrm>
          <a:prstGeom prst="rect">
            <a:avLst/>
          </a:prstGeom>
          <a:noFill/>
        </p:spPr>
        <p:txBody>
          <a:bodyPr wrap="square" rtlCol="0">
            <a:spAutoFit/>
          </a:bodyPr>
          <a:lstStyle/>
          <a:p>
            <a:pPr algn="ctr"/>
            <a:r>
              <a:rPr lang="en-GB" sz="2800" b="1" dirty="0" smtClean="0">
                <a:solidFill>
                  <a:srgbClr val="FFC000"/>
                </a:solidFill>
                <a:latin typeface="+mj-lt"/>
              </a:rPr>
              <a:t>HARBIN INSTITUTE OF TECHNOLOGY  </a:t>
            </a:r>
            <a:r>
              <a:rPr lang="en-GB" sz="2400" b="1" dirty="0" smtClean="0">
                <a:solidFill>
                  <a:srgbClr val="FFC000"/>
                </a:solidFill>
                <a:latin typeface="+mj-lt"/>
              </a:rPr>
              <a:t>STUDY PROGRAMME</a:t>
            </a:r>
            <a:endParaRPr lang="en-GB" sz="2800" b="1" dirty="0" smtClean="0">
              <a:solidFill>
                <a:srgbClr val="FFC000"/>
              </a:solidFill>
              <a:latin typeface="+mj-lt"/>
            </a:endParaRPr>
          </a:p>
          <a:p>
            <a:pPr algn="ctr"/>
            <a:r>
              <a:rPr lang="en-GB" b="1" dirty="0" smtClean="0">
                <a:solidFill>
                  <a:srgbClr val="FFC000"/>
                </a:solidFill>
                <a:latin typeface="+mj-lt"/>
              </a:rPr>
              <a:t>6</a:t>
            </a:r>
            <a:r>
              <a:rPr lang="en-GB" b="1" baseline="30000" dirty="0" smtClean="0">
                <a:solidFill>
                  <a:srgbClr val="FFC000"/>
                </a:solidFill>
                <a:latin typeface="+mj-lt"/>
              </a:rPr>
              <a:t>TH</a:t>
            </a:r>
            <a:r>
              <a:rPr lang="en-GB" b="1" dirty="0" smtClean="0">
                <a:solidFill>
                  <a:srgbClr val="FFC000"/>
                </a:solidFill>
                <a:latin typeface="+mj-lt"/>
              </a:rPr>
              <a:t>   –  24</a:t>
            </a:r>
            <a:r>
              <a:rPr lang="en-GB" b="1" baseline="30000" dirty="0" smtClean="0">
                <a:solidFill>
                  <a:srgbClr val="FFC000"/>
                </a:solidFill>
                <a:latin typeface="+mj-lt"/>
              </a:rPr>
              <a:t>TH</a:t>
            </a:r>
            <a:r>
              <a:rPr lang="en-GB" b="1" dirty="0" smtClean="0">
                <a:solidFill>
                  <a:srgbClr val="FFC000"/>
                </a:solidFill>
                <a:latin typeface="+mj-lt"/>
              </a:rPr>
              <a:t> AUGUST 2018 </a:t>
            </a:r>
          </a:p>
          <a:p>
            <a:pPr algn="ctr"/>
            <a:endParaRPr lang="en-GB" sz="1100" b="1" dirty="0">
              <a:solidFill>
                <a:srgbClr val="7030A0"/>
              </a:solidFill>
              <a:latin typeface="+mj-lt"/>
            </a:endParaRPr>
          </a:p>
          <a:p>
            <a:pPr algn="ctr"/>
            <a:r>
              <a:rPr lang="en-GB" sz="2800" b="1" dirty="0" smtClean="0">
                <a:solidFill>
                  <a:srgbClr val="7030A0"/>
                </a:solidFill>
                <a:latin typeface="+mj-lt"/>
              </a:rPr>
              <a:t>THE UNIVERSITY OF WARWICK, UK</a:t>
            </a:r>
            <a:endParaRPr lang="en-GB" sz="2800" b="1" dirty="0">
              <a:solidFill>
                <a:srgbClr val="7030A0"/>
              </a:solidFill>
              <a:latin typeface="+mj-lt"/>
            </a:endParaRPr>
          </a:p>
        </p:txBody>
      </p:sp>
      <p:sp>
        <p:nvSpPr>
          <p:cNvPr id="16" name="TextBox 15"/>
          <p:cNvSpPr txBox="1"/>
          <p:nvPr/>
        </p:nvSpPr>
        <p:spPr>
          <a:xfrm>
            <a:off x="2587557" y="2757765"/>
            <a:ext cx="4009794" cy="3581493"/>
          </a:xfrm>
          <a:prstGeom prst="rect">
            <a:avLst/>
          </a:prstGeom>
          <a:noFill/>
        </p:spPr>
        <p:txBody>
          <a:bodyPr wrap="square" rtlCol="0">
            <a:spAutoFit/>
          </a:bodyPr>
          <a:lstStyle/>
          <a:p>
            <a:pPr marL="285750" indent="-285750">
              <a:lnSpc>
                <a:spcPct val="130000"/>
              </a:lnSpc>
              <a:spcAft>
                <a:spcPts val="200"/>
              </a:spcAft>
              <a:buClr>
                <a:srgbClr val="FFC000"/>
              </a:buClr>
              <a:buFont typeface="Wingdings" panose="05000000000000000000" pitchFamily="2" charset="2"/>
              <a:buChar char="q"/>
            </a:pPr>
            <a:r>
              <a:rPr lang="en-GB" sz="1400" b="1" dirty="0" smtClean="0"/>
              <a:t>Three week programme </a:t>
            </a:r>
            <a:r>
              <a:rPr lang="en-GB" sz="1400" dirty="0" smtClean="0"/>
              <a:t>to develop </a:t>
            </a:r>
            <a:r>
              <a:rPr lang="en-GB" sz="1400" dirty="0"/>
              <a:t>confidence in speaking, listening, reading and writing in English</a:t>
            </a:r>
          </a:p>
          <a:p>
            <a:pPr marL="285750" indent="-285750">
              <a:lnSpc>
                <a:spcPct val="130000"/>
              </a:lnSpc>
              <a:spcAft>
                <a:spcPts val="200"/>
              </a:spcAft>
              <a:buClr>
                <a:srgbClr val="FFC000"/>
              </a:buClr>
              <a:buFont typeface="Wingdings" panose="05000000000000000000" pitchFamily="2" charset="2"/>
              <a:buChar char="q"/>
            </a:pPr>
            <a:r>
              <a:rPr lang="en-GB" sz="1400" dirty="0"/>
              <a:t>Understand how to communicate across cultures</a:t>
            </a:r>
          </a:p>
          <a:p>
            <a:pPr marL="285750" indent="-285750">
              <a:lnSpc>
                <a:spcPct val="130000"/>
              </a:lnSpc>
              <a:spcAft>
                <a:spcPts val="200"/>
              </a:spcAft>
              <a:buClr>
                <a:srgbClr val="FFC000"/>
              </a:buClr>
              <a:buFont typeface="Wingdings" panose="05000000000000000000" pitchFamily="2" charset="2"/>
              <a:buChar char="q"/>
            </a:pPr>
            <a:r>
              <a:rPr lang="en-GB" sz="1400" dirty="0" smtClean="0"/>
              <a:t>Experience </a:t>
            </a:r>
            <a:r>
              <a:rPr lang="en-GB" sz="1400" dirty="0"/>
              <a:t>a </a:t>
            </a:r>
            <a:r>
              <a:rPr lang="en-GB" sz="1400" b="1" dirty="0"/>
              <a:t>world class university </a:t>
            </a:r>
            <a:r>
              <a:rPr lang="en-GB" sz="1400" b="1" dirty="0" smtClean="0"/>
              <a:t> </a:t>
            </a:r>
            <a:r>
              <a:rPr lang="en-GB" sz="1400" dirty="0" smtClean="0"/>
              <a:t>learning environment</a:t>
            </a:r>
            <a:endParaRPr lang="en-GB" sz="1400" dirty="0"/>
          </a:p>
          <a:p>
            <a:pPr marL="285750" indent="-285750">
              <a:lnSpc>
                <a:spcPct val="130000"/>
              </a:lnSpc>
              <a:spcAft>
                <a:spcPts val="200"/>
              </a:spcAft>
              <a:buClr>
                <a:srgbClr val="FFC000"/>
              </a:buClr>
              <a:buFont typeface="Wingdings" panose="05000000000000000000" pitchFamily="2" charset="2"/>
              <a:buChar char="q"/>
            </a:pPr>
            <a:r>
              <a:rPr lang="en-GB" sz="1400" dirty="0"/>
              <a:t>Explore UK culture – music, literature, architecture </a:t>
            </a:r>
            <a:r>
              <a:rPr lang="en-GB" sz="1400" dirty="0" smtClean="0"/>
              <a:t>and fashion</a:t>
            </a:r>
          </a:p>
          <a:p>
            <a:pPr marL="285750" indent="-285750">
              <a:lnSpc>
                <a:spcPct val="130000"/>
              </a:lnSpc>
              <a:spcAft>
                <a:spcPts val="200"/>
              </a:spcAft>
              <a:buClr>
                <a:srgbClr val="FFC000"/>
              </a:buClr>
              <a:buFont typeface="Wingdings" panose="05000000000000000000" pitchFamily="2" charset="2"/>
              <a:buChar char="q"/>
            </a:pPr>
            <a:r>
              <a:rPr lang="en-GB" sz="1400" dirty="0" smtClean="0"/>
              <a:t>Visit </a:t>
            </a:r>
            <a:r>
              <a:rPr lang="en-GB" sz="1400" dirty="0"/>
              <a:t>Shakespeare’s Stratford-Upon-Avon, Warwick </a:t>
            </a:r>
            <a:r>
              <a:rPr lang="en-GB" sz="1400" dirty="0" smtClean="0"/>
              <a:t>Castle, Oxford and London</a:t>
            </a:r>
            <a:endParaRPr lang="en-GB" sz="1400" dirty="0"/>
          </a:p>
          <a:p>
            <a:pPr marL="285750" indent="-285750">
              <a:lnSpc>
                <a:spcPct val="130000"/>
              </a:lnSpc>
              <a:spcAft>
                <a:spcPts val="200"/>
              </a:spcAft>
              <a:buClr>
                <a:srgbClr val="FFC000"/>
              </a:buClr>
              <a:buFont typeface="Wingdings" panose="05000000000000000000" pitchFamily="2" charset="2"/>
              <a:buChar char="q"/>
            </a:pPr>
            <a:r>
              <a:rPr lang="en-GB" sz="1400" dirty="0"/>
              <a:t>Enjoy </a:t>
            </a:r>
            <a:r>
              <a:rPr lang="en-GB" sz="1400" dirty="0" smtClean="0"/>
              <a:t>homestay or top student accommodation in the UK ‘City of Culture 2021’</a:t>
            </a:r>
            <a:endParaRPr lang="en-GB" sz="1400" dirty="0"/>
          </a:p>
        </p:txBody>
      </p:sp>
      <p:sp>
        <p:nvSpPr>
          <p:cNvPr id="18" name="TextBox 17"/>
          <p:cNvSpPr txBox="1"/>
          <p:nvPr/>
        </p:nvSpPr>
        <p:spPr>
          <a:xfrm>
            <a:off x="620687" y="6946954"/>
            <a:ext cx="5976664" cy="2031325"/>
          </a:xfrm>
          <a:prstGeom prst="rect">
            <a:avLst/>
          </a:prstGeom>
          <a:solidFill>
            <a:srgbClr val="FFC000"/>
          </a:solidFill>
        </p:spPr>
        <p:txBody>
          <a:bodyPr wrap="square" rtlCol="0">
            <a:spAutoFit/>
          </a:bodyPr>
          <a:lstStyle/>
          <a:p>
            <a:pPr algn="just"/>
            <a:r>
              <a:rPr lang="en-GB" sz="1400" cap="small" dirty="0"/>
              <a:t>The University is located in the Heart of England and is surrounded by places of historic and scenic interest. It stands at the centre of an excellent motorway network and fast Intercity rail services operate between Coventry and all major towns. </a:t>
            </a:r>
            <a:r>
              <a:rPr lang="en-GB" sz="1400" cap="small" dirty="0" smtClean="0"/>
              <a:t>Birmingham </a:t>
            </a:r>
            <a:r>
              <a:rPr lang="en-GB" sz="1400" cap="small" dirty="0"/>
              <a:t>airport is close by for national and international flights. London is within easy reach.</a:t>
            </a:r>
          </a:p>
          <a:p>
            <a:pPr algn="just"/>
            <a:endParaRPr lang="en-GB" sz="1400" cap="small" dirty="0" smtClean="0"/>
          </a:p>
          <a:p>
            <a:pPr algn="just"/>
            <a:r>
              <a:rPr lang="en-GB" sz="1400" cap="small" dirty="0" smtClean="0"/>
              <a:t>All </a:t>
            </a:r>
            <a:r>
              <a:rPr lang="en-GB" sz="1400" cap="small" dirty="0"/>
              <a:t>participants will be able to use the University’s excellent facilities which include a well-stocked library, swimming pool, squash courts, tennis courts and sports halls. Banks, shops, bars and restaurants are also available on campus.</a:t>
            </a:r>
          </a:p>
        </p:txBody>
      </p:sp>
      <p:sp>
        <p:nvSpPr>
          <p:cNvPr id="2" name="TextBox 1"/>
          <p:cNvSpPr txBox="1"/>
          <p:nvPr/>
        </p:nvSpPr>
        <p:spPr>
          <a:xfrm>
            <a:off x="560904" y="6273774"/>
            <a:ext cx="6108456" cy="553998"/>
          </a:xfrm>
          <a:prstGeom prst="rect">
            <a:avLst/>
          </a:prstGeom>
          <a:noFill/>
        </p:spPr>
        <p:txBody>
          <a:bodyPr wrap="square" rtlCol="0">
            <a:spAutoFit/>
          </a:bodyPr>
          <a:lstStyle/>
          <a:p>
            <a:r>
              <a:rPr lang="en-GB" dirty="0" smtClean="0"/>
              <a:t>Programme Fee: £2,235 </a:t>
            </a:r>
            <a:r>
              <a:rPr lang="en-GB" sz="1200" dirty="0" smtClean="0"/>
              <a:t>(includes all tuition, accommodation, cultural  trips, airport pick up &amp; drop off,  welcome and farewell meal, bus passes and access to University facilities)</a:t>
            </a:r>
            <a:endParaRPr lang="en-GB" sz="1200" dirty="0"/>
          </a:p>
        </p:txBody>
      </p:sp>
    </p:spTree>
    <p:extLst>
      <p:ext uri="{BB962C8B-B14F-4D97-AF65-F5344CB8AC3E}">
        <p14:creationId xmlns:p14="http://schemas.microsoft.com/office/powerpoint/2010/main" val="6528456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heme1">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Theme1" id="{949A4006-39F2-4D09-BB35-83227DA30DF0}" vid="{3ED4D711-19D9-4CE2-9251-9A782285A3D8}"/>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4459</TotalTime>
  <Words>220</Words>
  <Application>Microsoft Office PowerPoint</Application>
  <PresentationFormat>A4 纸张(210x297 毫米)</PresentationFormat>
  <Paragraphs>15</Paragraphs>
  <Slides>1</Slides>
  <Notes>1</Notes>
  <HiddenSlides>0</HiddenSlides>
  <MMClips>0</MMClips>
  <ScaleCrop>false</ScaleCrop>
  <HeadingPairs>
    <vt:vector size="4" baseType="variant">
      <vt:variant>
        <vt:lpstr>主题</vt:lpstr>
      </vt:variant>
      <vt:variant>
        <vt:i4>3</vt:i4>
      </vt:variant>
      <vt:variant>
        <vt:lpstr>幻灯片标题</vt:lpstr>
      </vt:variant>
      <vt:variant>
        <vt:i4>1</vt:i4>
      </vt:variant>
    </vt:vector>
  </HeadingPairs>
  <TitlesOfParts>
    <vt:vector size="4" baseType="lpstr">
      <vt:lpstr>Theme1</vt:lpstr>
      <vt:lpstr>1_Custom Design</vt:lpstr>
      <vt:lpstr>Custom Design</vt:lpstr>
      <vt:lpstr>PowerPoint 演示文稿</vt:lpstr>
    </vt:vector>
  </TitlesOfParts>
  <Company>University of Warwick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Price, Vivien</dc:creator>
  <cp:lastModifiedBy>Administrator</cp:lastModifiedBy>
  <cp:revision>488</cp:revision>
  <cp:lastPrinted>2017-10-20T11:38:51Z</cp:lastPrinted>
  <dcterms:created xsi:type="dcterms:W3CDTF">2014-01-06T15:34:39Z</dcterms:created>
  <dcterms:modified xsi:type="dcterms:W3CDTF">2018-06-14T00:53:36Z</dcterms:modified>
</cp:coreProperties>
</file>