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120" y="5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4647F52-1DFC-4DD2-81FF-7D4B163EFE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CFE43CC4-E67C-4942-826E-9C10E8AFC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58900FD-9371-4AA8-81DA-D5A9210C0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B5B4281-0870-429B-9283-2C4F14159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C5E90E8-F62D-4E2C-906A-FF43C6A1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5279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6418E4-BD15-4371-84B9-93B5302B5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D101B214-28B8-4A0E-8387-32643E468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FACC767-610E-4CBC-8C5C-EF01108C1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B650C74-E448-4690-A429-84D4340F4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ECDC4A3-8BCD-4CDE-8B8F-53E597682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446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E852F9F-E184-4764-94BF-B07D7E146F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26AC30B-A458-4A47-9F6C-69E5C0D2B8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1F1C42-1CF7-41C8-A336-97D472E72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648B44A-3EA5-4085-A904-2CEAA6B93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A741737-B2E9-4A43-8055-393920748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730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20812DD-993B-4047-A3EB-872CB7126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9FD687F-73B5-4BA7-AEAC-2F5B537B6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15E4BF8-CB03-4B9E-B52E-3B8B1E7C8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599CC0-3A11-421C-8396-0FE6FA344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326E1EC-79DF-4830-9315-6A7E21391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81543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2D7D32F-F2F1-4377-A271-608823ECB6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4E47497-0D5A-426A-8282-E468E353D2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035361F-A133-4470-BFA9-8B0B96E02B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01EF09-A324-458E-B93B-82851210C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E38E01-A0A9-4D81-AE2C-27147FD3A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6637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15C43E5-FA52-4CB2-970F-FB473CC22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64F4C9B-7AB4-4F71-8C09-BF6332F8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9E1493B-E9A0-44DF-9363-669C647DB8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7CF42C6B-4514-4FC6-B6C7-5B04E049D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293F195-502C-4662-BBF9-86E296295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C6B5F4E-3D83-45DA-9785-C130F43AB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4151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BEE4E9-067E-4FAD-A230-3FFEBC38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446C399-3049-4344-B70B-42C026DF8F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10C755CB-7A77-4F81-A63C-EDBB2B0C90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EE1E105-8EBF-4FA2-A4D4-AE5C8AA90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BB6B4F6-3680-4925-AEA0-725FBA8180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0772002B-5B81-4BCA-931B-48A548E7C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A627C92E-513B-4D7F-BE9B-7A45FF380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1BDC93DB-0F7E-49DB-B52C-C7EBE85C1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24786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4D8523F-CA3F-4915-B357-4F13F09BA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0BCB02C3-6F4B-420C-8869-A2709E7EE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F3CC237-2877-4860-A192-FE179F460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B40447A1-9669-4AD7-B951-F9A12E5E8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7603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064114C-4EA4-4C5E-BE70-24ABACBD7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91A8E137-9E9F-4A70-93EC-DE397905D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67315F0D-6987-4408-B18E-5273B4DC9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7293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83DD216-4BE3-474A-A489-AF3D16365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7B09508-E250-44C9-855E-38B849D25D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D8AE906-0B01-470A-8DD2-B8CF61A29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D5B136B-DBF2-49E9-A89F-262DB65DC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E395BAA-3D7D-4F97-87BB-82D4585FF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081F3CF-B862-4CB5-B6C0-8176A1005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8658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B05B7B0-19F0-4C46-A7CA-516EBD2D7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122E5DCB-1FBC-4B78-B456-FBA462C3709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AF685EE-616E-4483-8486-0637D3939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25EF531-B4B5-42A4-A96B-76610EC7B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6528DEB-F997-4523-A8A7-B92166FE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BD5C566-7FDB-437C-9EDC-9A9828DF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075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47CE9592-A672-4B3B-BEFB-7D8E2A517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93AB7CE-B322-4801-9219-AD497B327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4E6D72F-7114-423B-AAA2-11D6137437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9CE53-75FD-4F66-BEDD-F0E16425A0C9}" type="datetimeFigureOut">
              <a:rPr lang="zh-CN" altLang="en-US" smtClean="0"/>
              <a:t>2021/10/29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4CF97A-1DC4-4C5A-A01E-B3AA83731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9ADB61F-35EF-4558-917B-DC4B7CB70C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3BFB5-6979-4248-A3A2-79521BE33C0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5138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D6F14D6E-1F26-45D1-8CCB-31EC404DE0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60" y="795130"/>
            <a:ext cx="6740876" cy="4353301"/>
          </a:xfrm>
          <a:prstGeom prst="rect">
            <a:avLst/>
          </a:prstGeo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6761087C-8774-49EA-8A76-6F87047A798D}"/>
              </a:ext>
            </a:extLst>
          </p:cNvPr>
          <p:cNvSpPr txBox="1"/>
          <p:nvPr/>
        </p:nvSpPr>
        <p:spPr>
          <a:xfrm>
            <a:off x="7779026" y="1404730"/>
            <a:ext cx="41744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学习网址：</a:t>
            </a:r>
            <a:r>
              <a:rPr lang="en-US" altLang="zh-CN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http://www.crcntc.org.cn/</a:t>
            </a:r>
            <a:endParaRPr lang="zh-CN" altLang="en-US" sz="2400" b="1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2389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6761087C-8774-49EA-8A76-6F87047A798D}"/>
              </a:ext>
            </a:extLst>
          </p:cNvPr>
          <p:cNvSpPr txBox="1"/>
          <p:nvPr/>
        </p:nvSpPr>
        <p:spPr>
          <a:xfrm>
            <a:off x="786360" y="225286"/>
            <a:ext cx="4174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注册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A5972C7E-6069-477F-BE9D-C6F2A54AA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6360" y="793337"/>
            <a:ext cx="10668000" cy="527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8766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6761087C-8774-49EA-8A76-6F87047A798D}"/>
              </a:ext>
            </a:extLst>
          </p:cNvPr>
          <p:cNvSpPr txBox="1"/>
          <p:nvPr/>
        </p:nvSpPr>
        <p:spPr>
          <a:xfrm>
            <a:off x="786360" y="225286"/>
            <a:ext cx="4174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登录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F1A1605-456B-47D1-8A8A-6C32A2C6A1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6239" y="919784"/>
            <a:ext cx="401002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777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6761087C-8774-49EA-8A76-6F87047A798D}"/>
              </a:ext>
            </a:extLst>
          </p:cNvPr>
          <p:cNvSpPr txBox="1"/>
          <p:nvPr/>
        </p:nvSpPr>
        <p:spPr>
          <a:xfrm>
            <a:off x="786360" y="225286"/>
            <a:ext cx="41744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选择救护员培训课程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6D25F37-347C-43B2-9A29-63538D003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262" y="915849"/>
            <a:ext cx="11801475" cy="5476875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8758AA0D-AB5F-47D8-A85B-BD3BA46A8620}"/>
              </a:ext>
            </a:extLst>
          </p:cNvPr>
          <p:cNvSpPr/>
          <p:nvPr/>
        </p:nvSpPr>
        <p:spPr>
          <a:xfrm>
            <a:off x="569843" y="3564835"/>
            <a:ext cx="11078818" cy="148424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838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6761087C-8774-49EA-8A76-6F87047A798D}"/>
              </a:ext>
            </a:extLst>
          </p:cNvPr>
          <p:cNvSpPr txBox="1"/>
          <p:nvPr/>
        </p:nvSpPr>
        <p:spPr>
          <a:xfrm>
            <a:off x="786360" y="225286"/>
            <a:ext cx="6489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在线学习救护员培训课程，并取得证书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102E7F9-B3D3-4A7C-88FA-BFA43A5C6E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339" y="1051215"/>
            <a:ext cx="6149009" cy="249203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270E1FB-8EC7-4A2F-AA2D-AA75C37607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8765" y="2492034"/>
            <a:ext cx="5748617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943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>
            <a:extLst>
              <a:ext uri="{FF2B5EF4-FFF2-40B4-BE49-F238E27FC236}">
                <a16:creationId xmlns:a16="http://schemas.microsoft.com/office/drawing/2014/main" id="{6761087C-8774-49EA-8A76-6F87047A798D}"/>
              </a:ext>
            </a:extLst>
          </p:cNvPr>
          <p:cNvSpPr txBox="1"/>
          <p:nvPr/>
        </p:nvSpPr>
        <p:spPr>
          <a:xfrm>
            <a:off x="786360" y="225286"/>
            <a:ext cx="64890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latin typeface="宋体" panose="02010600030101010101" pitchFamily="2" charset="-122"/>
                <a:ea typeface="宋体" panose="02010600030101010101" pitchFamily="2" charset="-122"/>
              </a:rPr>
              <a:t>在线学习救护员培训课程，并取得证书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D01F15EB-5C65-4FF8-9B62-2796E23F0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6075" y="1414462"/>
            <a:ext cx="6419850" cy="402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31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</Words>
  <Application>Microsoft Office PowerPoint</Application>
  <PresentationFormat>宽屏</PresentationFormat>
  <Paragraphs>6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等线</vt:lpstr>
      <vt:lpstr>等线 Light</vt:lpstr>
      <vt:lpstr>宋体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CJ</dc:creator>
  <cp:lastModifiedBy>Windows User</cp:lastModifiedBy>
  <cp:revision>5</cp:revision>
  <dcterms:created xsi:type="dcterms:W3CDTF">2021-07-07T08:06:36Z</dcterms:created>
  <dcterms:modified xsi:type="dcterms:W3CDTF">2021-10-29T00:49:19Z</dcterms:modified>
</cp:coreProperties>
</file>