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"/>
  </p:notesMasterIdLst>
  <p:sldIdLst>
    <p:sldId id="275" r:id="rId2"/>
    <p:sldId id="297" r:id="rId3"/>
    <p:sldId id="13075" r:id="rId4"/>
  </p:sldIdLst>
  <p:sldSz cx="12192000" cy="6858000"/>
  <p:notesSz cx="6797675" cy="99298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572" userDrawn="1">
          <p15:clr>
            <a:srgbClr val="A4A3A4"/>
          </p15:clr>
        </p15:guide>
        <p15:guide id="4" pos="7265" userDrawn="1">
          <p15:clr>
            <a:srgbClr val="A4A3A4"/>
          </p15:clr>
        </p15:guide>
        <p15:guide id="5" pos="5019" userDrawn="1">
          <p15:clr>
            <a:srgbClr val="A4A3A4"/>
          </p15:clr>
        </p15:guide>
        <p15:guide id="6" orient="horz" pos="397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TGS" initials="H" lastIdx="0" clrIdx="0">
    <p:extLst>
      <p:ext uri="{19B8F6BF-5375-455C-9EA6-DF929625EA0E}">
        <p15:presenceInfo xmlns:p15="http://schemas.microsoft.com/office/powerpoint/2012/main" userId="HITGS" providerId="None"/>
      </p:ext>
    </p:extLst>
  </p:cmAuthor>
  <p:cmAuthor id="2" name="梁大鹏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601" autoAdjust="0"/>
    <p:restoredTop sz="96624" autoAdjust="0"/>
  </p:normalViewPr>
  <p:slideViewPr>
    <p:cSldViewPr snapToGrid="0" showGuides="1">
      <p:cViewPr varScale="1">
        <p:scale>
          <a:sx n="102" d="100"/>
          <a:sy n="102" d="100"/>
        </p:scale>
        <p:origin x="150" y="144"/>
      </p:cViewPr>
      <p:guideLst>
        <p:guide orient="horz" pos="2183"/>
        <p:guide pos="3840"/>
        <p:guide orient="horz" pos="572"/>
        <p:guide pos="7265"/>
        <p:guide pos="5019"/>
        <p:guide orient="horz" pos="39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8A8E5-CFE8-4C4D-BB54-B53713737F4D}" type="datetimeFigureOut">
              <a:rPr lang="zh-CN" altLang="en-US" smtClean="0"/>
              <a:pPr/>
              <a:t>2023/6/10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F2079-FF1B-4B5B-8362-F872C126C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6972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F2079-FF1B-4B5B-8362-F872C126C2F2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5724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F2079-FF1B-4B5B-8362-F872C126C2F2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6596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7C2491-ACF5-4945-90DE-9736F32CEB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6C2A064-7786-4A74-AF7D-156890D769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820B2D9-52ED-4DF1-ADDB-107A86C75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8F06-08AE-490A-B987-EC51677FB5F8}" type="datetimeFigureOut">
              <a:rPr lang="zh-CN" altLang="en-US" smtClean="0"/>
              <a:pPr/>
              <a:t>2023/6/10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10FD6DF-41DC-453C-AA1A-50511654F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7C95D01-5172-47CC-A55F-071A02865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2FD8-2D2D-4A2E-B8A0-DA4AFF9EFBB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351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05DDA4-E725-455A-AB39-034BF1740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989D272-F37C-4207-98FD-EF5D910452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609DB08-44A3-4E1D-9F7E-6CF17B58A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8F06-08AE-490A-B987-EC51677FB5F8}" type="datetimeFigureOut">
              <a:rPr lang="zh-CN" altLang="en-US" smtClean="0"/>
              <a:pPr/>
              <a:t>2023/6/10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1F85C69-F34B-4B6F-BC94-15B3D4AA1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3C9CB0C-DA36-419B-8D6A-4AE7F54D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2FD8-2D2D-4A2E-B8A0-DA4AFF9EFBB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93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C4AF05E-A26F-4DF6-A579-CF9D4AEB32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036F10B-274C-4440-8560-0D8142E70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A8ACDC6-D8C0-480A-9772-E29067EF5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8F06-08AE-490A-B987-EC51677FB5F8}" type="datetimeFigureOut">
              <a:rPr lang="zh-CN" altLang="en-US" smtClean="0"/>
              <a:pPr/>
              <a:t>2023/6/10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598D7E-7655-4983-95D8-AD37D27DA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31237C-3E6E-4F0D-B27F-290DC12D3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2FD8-2D2D-4A2E-B8A0-DA4AFF9EFBB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4439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E7FCD9-B701-4CA8-B165-19D21E9CB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5C1AF5-B5D9-45FD-B821-502233C30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61EDE78-D335-42A0-80D3-06B2E6B91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8F06-08AE-490A-B987-EC51677FB5F8}" type="datetimeFigureOut">
              <a:rPr lang="zh-CN" altLang="en-US" smtClean="0"/>
              <a:pPr/>
              <a:t>2023/6/10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2AD8DEA-19E9-41F5-A5FF-F4D2FD7BB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E503627-E700-4AE2-BF4A-AD73A7690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2FD8-2D2D-4A2E-B8A0-DA4AFF9EFBB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5634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C39A25-B429-4861-866C-47D033C06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99ED4A7-E05B-4FD4-B3AD-0B4A29F5D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9C51EA4-9728-4CB5-B42E-34F2D84F1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8F06-08AE-490A-B987-EC51677FB5F8}" type="datetimeFigureOut">
              <a:rPr lang="zh-CN" altLang="en-US" smtClean="0"/>
              <a:pPr/>
              <a:t>2023/6/10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210FE01-0DC5-489C-9074-B657F9172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A7B94C-00BF-478F-B40B-9FE4143E2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2FD8-2D2D-4A2E-B8A0-DA4AFF9EFBB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2719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FA4DD6-9ECD-4DF0-8DC1-0FC811336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9EA8CB-DACC-42FB-8244-859693704E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B6D8060-AFEB-41FD-A706-E056C33A8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FB804E7-F7AD-40F2-BC4F-425A9ED74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8F06-08AE-490A-B987-EC51677FB5F8}" type="datetimeFigureOut">
              <a:rPr lang="zh-CN" altLang="en-US" smtClean="0"/>
              <a:pPr/>
              <a:t>2023/6/10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3E3B7B8-5622-40A7-80A9-5DED5C83E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9BFF019-3D2A-4A37-96AB-C7B220216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2FD8-2D2D-4A2E-B8A0-DA4AFF9EFBB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2931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53E2C4-4B08-4C12-8BFE-D51FB53BE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19E36AF-B8C8-4E11-A8F7-E2A23EB1D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B2EB474-B4E1-47CA-9CD5-8C3B87C18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7651CC5-2513-4A2F-93C2-DFDE76024E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52D2432-4AFF-4C83-A09D-BABB5E84F4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85EEE43-B073-48B4-9E25-CE3CFF2EB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8F06-08AE-490A-B987-EC51677FB5F8}" type="datetimeFigureOut">
              <a:rPr lang="zh-CN" altLang="en-US" smtClean="0"/>
              <a:pPr/>
              <a:t>2023/6/10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8EB29B4-15FF-44BF-96EE-047CAA668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68D002F-D7DA-4709-9C16-F96C221F4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2FD8-2D2D-4A2E-B8A0-DA4AFF9EFBB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333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38A9D9-F502-4FFE-9F07-08F3E3ADB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CB8ACBF-5E9B-47B2-84B6-DC251F0F7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8F06-08AE-490A-B987-EC51677FB5F8}" type="datetimeFigureOut">
              <a:rPr lang="zh-CN" altLang="en-US" smtClean="0"/>
              <a:pPr/>
              <a:t>2023/6/10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428929C-CDEC-4F5D-9A99-88D41254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7D49062-B10C-4212-BE73-B4A085428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2FD8-2D2D-4A2E-B8A0-DA4AFF9EFBB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38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920E02B-77FB-40E8-8986-7CCD13E62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8F06-08AE-490A-B987-EC51677FB5F8}" type="datetimeFigureOut">
              <a:rPr lang="zh-CN" altLang="en-US" smtClean="0"/>
              <a:pPr/>
              <a:t>2023/6/10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7AF9FCE-EE46-454F-9986-6FB78E1AE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DE5DD9E-3B8A-4BD5-BE48-D524783AA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2FD8-2D2D-4A2E-B8A0-DA4AFF9EFBB9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185EA658-EECE-41D2-840C-D94F867626D9}"/>
              </a:ext>
            </a:extLst>
          </p:cNvPr>
          <p:cNvSpPr/>
          <p:nvPr userDrawn="1"/>
        </p:nvSpPr>
        <p:spPr>
          <a:xfrm>
            <a:off x="237401" y="163785"/>
            <a:ext cx="11717198" cy="6530430"/>
          </a:xfrm>
          <a:prstGeom prst="roundRect">
            <a:avLst>
              <a:gd name="adj" fmla="val 2299"/>
            </a:avLst>
          </a:prstGeom>
          <a:solidFill>
            <a:schemeClr val="bg1"/>
          </a:solidFill>
          <a:ln>
            <a:noFill/>
          </a:ln>
          <a:effectLst>
            <a:outerShdw blurRad="88900" sx="101000" sy="101000" algn="c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245327" y="921834"/>
            <a:ext cx="11693912" cy="10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12" descr="校徽标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4761" y="287808"/>
            <a:ext cx="2260326" cy="535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328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FEACB1-2FAA-45FD-A3C2-CCC3E0E61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9B1EFF-A82B-4CC2-93D3-00DBDBF84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352A721-29E0-4724-B5B5-5D9AFE506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6C8FE3F-A121-404E-A8D0-0944360DE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8F06-08AE-490A-B987-EC51677FB5F8}" type="datetimeFigureOut">
              <a:rPr lang="zh-CN" altLang="en-US" smtClean="0"/>
              <a:pPr/>
              <a:t>2023/6/10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43A49D9-D753-4771-B6A5-B3EEA8555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7CA502B-79D7-4761-8F59-0FEA3B1FB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2FD8-2D2D-4A2E-B8A0-DA4AFF9EFBB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912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E57E3D-1975-4682-A731-8EA4A6760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820E478-8F40-403B-B4F1-4FCD045F76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01F8625-F464-4BB4-94B3-E82B320657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C2CB9BF-7C21-43C7-9B01-F46368734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8F06-08AE-490A-B987-EC51677FB5F8}" type="datetimeFigureOut">
              <a:rPr lang="zh-CN" altLang="en-US" smtClean="0"/>
              <a:pPr/>
              <a:t>2023/6/10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F2CE37D-9C2A-4D85-99F9-67B77D8CC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0DAE58F-B8D5-49A7-8AC6-B182DDA39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2FD8-2D2D-4A2E-B8A0-DA4AFF9EFBB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700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CB70B8E-9B34-46B3-8412-6A8A76045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7043751-A45E-4F61-B110-767E20D0F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0FBFA3D-C470-4C25-A9B9-7D9EDF7D09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B8F06-08AE-490A-B987-EC51677FB5F8}" type="datetimeFigureOut">
              <a:rPr lang="zh-CN" altLang="en-US" smtClean="0"/>
              <a:pPr/>
              <a:t>2023/6/10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CC9E66C-57CC-4396-837F-B9402F2DBB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E6FBB30-640D-4320-A481-152E4A851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92FD8-2D2D-4A2E-B8A0-DA4AFF9EFBB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220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32680E9D-6491-432F-9452-21CB9FB53C44}"/>
              </a:ext>
            </a:extLst>
          </p:cNvPr>
          <p:cNvSpPr txBox="1"/>
          <p:nvPr/>
        </p:nvSpPr>
        <p:spPr>
          <a:xfrm>
            <a:off x="363190" y="1305723"/>
            <a:ext cx="11391599" cy="15609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4000" b="1" dirty="0">
                <a:solidFill>
                  <a:srgbClr val="C000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汇报题目</a:t>
            </a:r>
            <a:r>
              <a:rPr lang="en-US" altLang="zh-CN" sz="4000" b="1" dirty="0">
                <a:solidFill>
                  <a:srgbClr val="C000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</a:t>
            </a:r>
          </a:p>
          <a:p>
            <a:pPr algn="ctr">
              <a:lnSpc>
                <a:spcPct val="125000"/>
              </a:lnSpc>
            </a:pPr>
            <a:r>
              <a:rPr lang="zh-CN" altLang="en-US" sz="4000" b="1" dirty="0">
                <a:solidFill>
                  <a:srgbClr val="C000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报告时间</a:t>
            </a:r>
            <a:r>
              <a:rPr lang="en-US" altLang="zh-CN" sz="4000" b="1" dirty="0">
                <a:solidFill>
                  <a:srgbClr val="C000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4000" b="1" dirty="0">
                <a:solidFill>
                  <a:srgbClr val="C000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分钟</a:t>
            </a:r>
          </a:p>
        </p:txBody>
      </p:sp>
      <p:pic>
        <p:nvPicPr>
          <p:cNvPr id="6" name="图片 12" descr="校徽标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5769"/>
            <a:ext cx="2260326" cy="535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组合 7"/>
          <p:cNvGrpSpPr/>
          <p:nvPr/>
        </p:nvGrpSpPr>
        <p:grpSpPr>
          <a:xfrm>
            <a:off x="-32656" y="4635191"/>
            <a:ext cx="12207674" cy="2222809"/>
            <a:chOff x="-60214" y="3573017"/>
            <a:chExt cx="12227534" cy="3284984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208" b="20833"/>
            <a:stretch>
              <a:fillRect/>
            </a:stretch>
          </p:blipFill>
          <p:spPr>
            <a:xfrm>
              <a:off x="-24680" y="3717032"/>
              <a:ext cx="12192000" cy="3140968"/>
            </a:xfrm>
            <a:prstGeom prst="rect">
              <a:avLst/>
            </a:prstGeom>
          </p:spPr>
        </p:pic>
        <p:grpSp>
          <p:nvGrpSpPr>
            <p:cNvPr id="10" name="竖线组合"/>
            <p:cNvGrpSpPr/>
            <p:nvPr/>
          </p:nvGrpSpPr>
          <p:grpSpPr>
            <a:xfrm>
              <a:off x="1520825" y="3573017"/>
              <a:ext cx="9151938" cy="3284984"/>
              <a:chOff x="1520825" y="0"/>
              <a:chExt cx="9151938" cy="4083051"/>
            </a:xfrm>
          </p:grpSpPr>
          <p:sp>
            <p:nvSpPr>
              <p:cNvPr id="19" name="Line 29"/>
              <p:cNvSpPr>
                <a:spLocks noChangeShapeType="1"/>
              </p:cNvSpPr>
              <p:nvPr/>
            </p:nvSpPr>
            <p:spPr bwMode="auto">
              <a:xfrm>
                <a:off x="1520825" y="0"/>
                <a:ext cx="0" cy="408305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0" name="Line 30"/>
              <p:cNvSpPr>
                <a:spLocks noChangeShapeType="1"/>
              </p:cNvSpPr>
              <p:nvPr/>
            </p:nvSpPr>
            <p:spPr bwMode="auto">
              <a:xfrm>
                <a:off x="3044825" y="0"/>
                <a:ext cx="0" cy="408305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1" name="Line 31"/>
              <p:cNvSpPr>
                <a:spLocks noChangeShapeType="1"/>
              </p:cNvSpPr>
              <p:nvPr/>
            </p:nvSpPr>
            <p:spPr bwMode="auto">
              <a:xfrm>
                <a:off x="4568825" y="0"/>
                <a:ext cx="0" cy="408305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" name="Line 32"/>
              <p:cNvSpPr>
                <a:spLocks noChangeShapeType="1"/>
              </p:cNvSpPr>
              <p:nvPr/>
            </p:nvSpPr>
            <p:spPr bwMode="auto">
              <a:xfrm>
                <a:off x="6092825" y="0"/>
                <a:ext cx="0" cy="408305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auto">
              <a:xfrm>
                <a:off x="7616825" y="1588"/>
                <a:ext cx="0" cy="408146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auto">
              <a:xfrm>
                <a:off x="9140825" y="1588"/>
                <a:ext cx="0" cy="408146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auto">
              <a:xfrm>
                <a:off x="10672763" y="1588"/>
                <a:ext cx="0" cy="408146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1" name="横线组合"/>
            <p:cNvGrpSpPr/>
            <p:nvPr/>
          </p:nvGrpSpPr>
          <p:grpSpPr>
            <a:xfrm>
              <a:off x="-60214" y="5122178"/>
              <a:ext cx="12203113" cy="1357312"/>
              <a:chOff x="-7938" y="1363663"/>
              <a:chExt cx="12203113" cy="1357312"/>
            </a:xfrm>
          </p:grpSpPr>
          <p:sp>
            <p:nvSpPr>
              <p:cNvPr id="16" name="Line 36"/>
              <p:cNvSpPr>
                <a:spLocks noChangeShapeType="1"/>
              </p:cNvSpPr>
              <p:nvPr/>
            </p:nvSpPr>
            <p:spPr bwMode="auto">
              <a:xfrm>
                <a:off x="-7938" y="1363663"/>
                <a:ext cx="1220311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8" name="Line 37"/>
              <p:cNvSpPr>
                <a:spLocks noChangeShapeType="1"/>
              </p:cNvSpPr>
              <p:nvPr/>
            </p:nvSpPr>
            <p:spPr bwMode="auto">
              <a:xfrm>
                <a:off x="-7938" y="2720975"/>
                <a:ext cx="1220311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2" name="Rectangle 49"/>
            <p:cNvSpPr>
              <a:spLocks noChangeArrowheads="1"/>
            </p:cNvSpPr>
            <p:nvPr/>
          </p:nvSpPr>
          <p:spPr bwMode="auto">
            <a:xfrm>
              <a:off x="6115072" y="3737376"/>
              <a:ext cx="1477332" cy="1384796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pic>
          <p:nvPicPr>
            <p:cNvPr id="14" name="图片 1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848"/>
            <a:stretch>
              <a:fillRect/>
            </a:stretch>
          </p:blipFill>
          <p:spPr>
            <a:xfrm>
              <a:off x="5644792" y="3927059"/>
              <a:ext cx="2328613" cy="1102816"/>
            </a:xfrm>
            <a:prstGeom prst="rect">
              <a:avLst/>
            </a:prstGeom>
          </p:spPr>
        </p:pic>
      </p:grpSp>
      <p:sp>
        <p:nvSpPr>
          <p:cNvPr id="26" name="TextBox 25"/>
          <p:cNvSpPr txBox="1"/>
          <p:nvPr/>
        </p:nvSpPr>
        <p:spPr>
          <a:xfrm>
            <a:off x="4060964" y="3227807"/>
            <a:ext cx="53564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noProof="1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汇报人：</a:t>
            </a:r>
            <a:r>
              <a:rPr lang="en-US" altLang="zh-CN" sz="2400" b="1" noProof="1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       </a:t>
            </a:r>
            <a:r>
              <a:rPr lang="zh-CN" altLang="en-US" sz="2400" b="1" noProof="1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学号：</a:t>
            </a:r>
            <a:r>
              <a:rPr lang="en-US" altLang="zh-CN" sz="2400" b="1" noProof="1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</a:t>
            </a:r>
          </a:p>
          <a:p>
            <a:r>
              <a:rPr lang="zh-CN" altLang="en-US" sz="2400" b="1" noProof="1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研究方向：</a:t>
            </a:r>
            <a:r>
              <a:rPr lang="en-US" altLang="zh-CN" sz="2400" b="1" noProof="1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    </a:t>
            </a:r>
            <a:r>
              <a:rPr lang="zh-CN" altLang="en-US" sz="2400" b="1" noProof="1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导师：</a:t>
            </a:r>
            <a:r>
              <a:rPr lang="en-US" altLang="zh-CN" sz="2400" b="1" noProof="1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</a:p>
          <a:p>
            <a:r>
              <a:rPr lang="zh-CN" altLang="en-US" sz="2400" b="1" noProof="1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学院：</a:t>
            </a:r>
            <a:r>
              <a:rPr lang="en-US" altLang="zh-CN" sz="2400" b="1" noProof="1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</a:t>
            </a:r>
            <a:endParaRPr lang="zh-CN" altLang="en-US" sz="2400" b="1" noProof="1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7C4CA9D0-77C7-4420-A2EF-1BB15AAE9B23}"/>
              </a:ext>
            </a:extLst>
          </p:cNvPr>
          <p:cNvSpPr txBox="1"/>
          <p:nvPr/>
        </p:nvSpPr>
        <p:spPr>
          <a:xfrm>
            <a:off x="3004705" y="674331"/>
            <a:ext cx="6108568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24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环境与生命健康学科交叉</a:t>
            </a:r>
            <a:r>
              <a:rPr lang="zh-CN" altLang="zh-CN" sz="2400" b="1" dirty="0">
                <a:solidFill>
                  <a:schemeClr val="accent6">
                    <a:lumMod val="75000"/>
                  </a:schemeClr>
                </a:solidFill>
                <a:effectLst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博士创新学术论坛</a:t>
            </a:r>
            <a:endParaRPr lang="zh-CN" altLang="en-US" sz="2400" b="1" dirty="0">
              <a:solidFill>
                <a:schemeClr val="accent6">
                  <a:lumMod val="7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428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83363DA6-76BA-44AB-87FE-493C0D2CE378}"/>
              </a:ext>
            </a:extLst>
          </p:cNvPr>
          <p:cNvSpPr txBox="1"/>
          <p:nvPr/>
        </p:nvSpPr>
        <p:spPr>
          <a:xfrm>
            <a:off x="5253922" y="1231289"/>
            <a:ext cx="6938078" cy="25083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zh-CN" altLang="en-US" sz="2800" b="1" noProof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第一部分：</a:t>
            </a:r>
            <a:r>
              <a:rPr lang="zh-CN" altLang="en-US" sz="2800" b="1" noProof="1">
                <a:solidFill>
                  <a:srgbClr val="053F8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研究背景</a:t>
            </a:r>
            <a:endParaRPr lang="en-US" altLang="zh-CN" sz="2800" b="1" noProof="1">
              <a:solidFill>
                <a:srgbClr val="053F8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spcBef>
                <a:spcPts val="1800"/>
              </a:spcBef>
            </a:pPr>
            <a:r>
              <a:rPr lang="zh-CN" altLang="en-US" sz="2800" b="1" noProof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第二部分：</a:t>
            </a:r>
            <a:r>
              <a:rPr lang="zh-CN" altLang="en-US" sz="2800" b="1" noProof="1">
                <a:solidFill>
                  <a:srgbClr val="053F8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研究内容和技术路线</a:t>
            </a:r>
          </a:p>
          <a:p>
            <a:pPr>
              <a:spcBef>
                <a:spcPts val="1800"/>
              </a:spcBef>
            </a:pPr>
            <a:r>
              <a:rPr lang="zh-CN" altLang="en-US" sz="2800" b="1" noProof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第三部分：</a:t>
            </a:r>
            <a:r>
              <a:rPr lang="zh-CN" altLang="en-US" sz="2800" b="1" noProof="1">
                <a:solidFill>
                  <a:srgbClr val="053F8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研究进展</a:t>
            </a:r>
            <a:endParaRPr lang="en-US" altLang="zh-CN" sz="2800" b="1" noProof="1">
              <a:solidFill>
                <a:srgbClr val="053F8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spcBef>
                <a:spcPts val="1800"/>
              </a:spcBef>
            </a:pPr>
            <a:r>
              <a:rPr lang="zh-CN" altLang="en-US" sz="2800" b="1" noProof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第四部分：</a:t>
            </a:r>
            <a:r>
              <a:rPr lang="zh-CN" altLang="en-US" sz="2800" b="1" noProof="1">
                <a:solidFill>
                  <a:srgbClr val="053F8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取得成果</a:t>
            </a:r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057E0A39-1E5C-46F3-BC95-C1B362CBBDEA}"/>
              </a:ext>
            </a:extLst>
          </p:cNvPr>
          <p:cNvCxnSpPr/>
          <p:nvPr/>
        </p:nvCxnSpPr>
        <p:spPr>
          <a:xfrm>
            <a:off x="4619682" y="1165301"/>
            <a:ext cx="0" cy="4680000"/>
          </a:xfrm>
          <a:prstGeom prst="line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247650" y="838200"/>
            <a:ext cx="11687175" cy="295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92B4CD7-DF9D-423E-B115-9FFF86769944}"/>
              </a:ext>
            </a:extLst>
          </p:cNvPr>
          <p:cNvSpPr txBox="1"/>
          <p:nvPr/>
        </p:nvSpPr>
        <p:spPr>
          <a:xfrm>
            <a:off x="1031060" y="1667410"/>
            <a:ext cx="2728565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800" b="1" noProof="1">
                <a:solidFill>
                  <a:srgbClr val="053F8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汇报提纲</a:t>
            </a:r>
            <a:endParaRPr lang="en-US" altLang="zh-CN" sz="4800" b="1" noProof="1">
              <a:solidFill>
                <a:srgbClr val="053F8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dist"/>
            <a:r>
              <a:rPr lang="en-GB" altLang="zh-CN" sz="3200" b="1" noProof="1">
                <a:solidFill>
                  <a:srgbClr val="053F8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contents</a:t>
            </a:r>
            <a:endParaRPr lang="zh-CN" altLang="en-US" sz="3200" b="1" noProof="1">
              <a:solidFill>
                <a:srgbClr val="053F8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C5336F34-5FFC-484B-B93E-9AE553EFCD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01" y="3390901"/>
            <a:ext cx="4338684" cy="2466974"/>
          </a:xfrm>
          <a:prstGeom prst="rect">
            <a:avLst/>
          </a:prstGeom>
        </p:spPr>
      </p:pic>
      <p:grpSp>
        <p:nvGrpSpPr>
          <p:cNvPr id="11" name="组合 10">
            <a:extLst>
              <a:ext uri="{FF2B5EF4-FFF2-40B4-BE49-F238E27FC236}">
                <a16:creationId xmlns:a16="http://schemas.microsoft.com/office/drawing/2014/main" id="{9B3A65A7-12B5-485F-8D74-6B7526719C9D}"/>
              </a:ext>
            </a:extLst>
          </p:cNvPr>
          <p:cNvGrpSpPr/>
          <p:nvPr/>
        </p:nvGrpSpPr>
        <p:grpSpPr>
          <a:xfrm>
            <a:off x="4686300" y="4848225"/>
            <a:ext cx="7172325" cy="1014707"/>
            <a:chOff x="0" y="4180067"/>
            <a:chExt cx="12271821" cy="2692516"/>
          </a:xfrm>
        </p:grpSpPr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98B26EF8-8514-43D1-B4F8-8F69668B59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6675" y="4180067"/>
              <a:ext cx="4046936" cy="2677934"/>
            </a:xfrm>
            <a:prstGeom prst="rect">
              <a:avLst/>
            </a:prstGeom>
          </p:spPr>
        </p:pic>
        <p:pic>
          <p:nvPicPr>
            <p:cNvPr id="13" name="图片 12">
              <a:extLst>
                <a:ext uri="{FF2B5EF4-FFF2-40B4-BE49-F238E27FC236}">
                  <a16:creationId xmlns:a16="http://schemas.microsoft.com/office/drawing/2014/main" id="{F0B84A90-6677-42A9-AC2E-A91C2810AC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53351" y="4180067"/>
              <a:ext cx="4018470" cy="2677934"/>
            </a:xfrm>
            <a:prstGeom prst="rect">
              <a:avLst/>
            </a:prstGeom>
          </p:spPr>
        </p:pic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id="{989133E4-DF62-4124-BF2D-8505D636A4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" r="11682" b="329"/>
            <a:stretch/>
          </p:blipFill>
          <p:spPr>
            <a:xfrm>
              <a:off x="0" y="4180067"/>
              <a:ext cx="4046492" cy="26925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12297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>
            <a:extLst>
              <a:ext uri="{FF2B5EF4-FFF2-40B4-BE49-F238E27FC236}">
                <a16:creationId xmlns:a16="http://schemas.microsoft.com/office/drawing/2014/main" id="{20D3EE19-D555-4FBF-A19C-6DC66BEF9B2D}"/>
              </a:ext>
            </a:extLst>
          </p:cNvPr>
          <p:cNvSpPr txBox="1"/>
          <p:nvPr/>
        </p:nvSpPr>
        <p:spPr>
          <a:xfrm>
            <a:off x="4892580" y="4349521"/>
            <a:ext cx="214014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2022/03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C6F83FF4-ED95-4783-971D-D98AD69713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8" b="20833"/>
          <a:stretch/>
        </p:blipFill>
        <p:spPr>
          <a:xfrm>
            <a:off x="465363" y="4093936"/>
            <a:ext cx="11174947" cy="2306864"/>
          </a:xfrm>
          <a:prstGeom prst="rect">
            <a:avLst/>
          </a:prstGeom>
        </p:spPr>
      </p:pic>
      <p:sp>
        <p:nvSpPr>
          <p:cNvPr id="10" name="圆角矩形 9"/>
          <p:cNvSpPr/>
          <p:nvPr/>
        </p:nvSpPr>
        <p:spPr>
          <a:xfrm>
            <a:off x="8019175" y="4219462"/>
            <a:ext cx="3532235" cy="1021556"/>
          </a:xfrm>
          <a:prstGeom prst="round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扎根东北、爱国奉献、艰苦创业</a:t>
            </a:r>
            <a:endParaRPr lang="en-US" altLang="zh-CN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  <a:p>
            <a:endParaRPr lang="en-US" altLang="zh-CN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改革创新、奋发作为、追求卓越</a:t>
            </a:r>
          </a:p>
        </p:txBody>
      </p:sp>
      <p:sp>
        <p:nvSpPr>
          <p:cNvPr id="7" name="椭圆 6"/>
          <p:cNvSpPr/>
          <p:nvPr/>
        </p:nvSpPr>
        <p:spPr>
          <a:xfrm>
            <a:off x="2940194" y="1724025"/>
            <a:ext cx="1741055" cy="1787720"/>
          </a:xfrm>
          <a:prstGeom prst="ellipse">
            <a:avLst/>
          </a:prstGeom>
          <a:solidFill>
            <a:srgbClr val="0070C0"/>
          </a:solidFill>
          <a:ln w="57150" cap="flat" cmpd="sng" algn="ctr">
            <a:solidFill>
              <a:schemeClr val="bg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7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谢</a:t>
            </a:r>
          </a:p>
        </p:txBody>
      </p:sp>
      <p:sp>
        <p:nvSpPr>
          <p:cNvPr id="9" name="椭圆 8"/>
          <p:cNvSpPr/>
          <p:nvPr/>
        </p:nvSpPr>
        <p:spPr>
          <a:xfrm>
            <a:off x="4488295" y="1724025"/>
            <a:ext cx="1741055" cy="1787720"/>
          </a:xfrm>
          <a:prstGeom prst="ellipse">
            <a:avLst/>
          </a:prstGeom>
          <a:solidFill>
            <a:srgbClr val="0070C0"/>
          </a:solidFill>
          <a:ln w="57150" cap="flat" cmpd="sng" algn="ctr">
            <a:solidFill>
              <a:schemeClr val="bg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7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谢</a:t>
            </a:r>
          </a:p>
        </p:txBody>
      </p:sp>
      <p:sp>
        <p:nvSpPr>
          <p:cNvPr id="11" name="椭圆 10"/>
          <p:cNvSpPr/>
          <p:nvPr/>
        </p:nvSpPr>
        <p:spPr>
          <a:xfrm>
            <a:off x="6036396" y="1724025"/>
            <a:ext cx="1741055" cy="1787720"/>
          </a:xfrm>
          <a:prstGeom prst="ellipse">
            <a:avLst/>
          </a:prstGeom>
          <a:solidFill>
            <a:srgbClr val="0070C0"/>
          </a:solidFill>
          <a:ln w="57150" cap="flat" cmpd="sng" algn="ctr">
            <a:solidFill>
              <a:schemeClr val="bg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7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大</a:t>
            </a:r>
          </a:p>
        </p:txBody>
      </p:sp>
      <p:sp>
        <p:nvSpPr>
          <p:cNvPr id="12" name="椭圆 11"/>
          <p:cNvSpPr/>
          <p:nvPr/>
        </p:nvSpPr>
        <p:spPr>
          <a:xfrm>
            <a:off x="7584497" y="1724025"/>
            <a:ext cx="1741055" cy="1787720"/>
          </a:xfrm>
          <a:prstGeom prst="ellipse">
            <a:avLst/>
          </a:prstGeom>
          <a:solidFill>
            <a:srgbClr val="0070C0"/>
          </a:solidFill>
          <a:ln w="57150" cap="flat" cmpd="sng" algn="ctr">
            <a:solidFill>
              <a:schemeClr val="bg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7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家</a:t>
            </a:r>
          </a:p>
        </p:txBody>
      </p:sp>
      <p:pic>
        <p:nvPicPr>
          <p:cNvPr id="3074" name="Picture 2" descr="https://gimg2.baidu.com/image_search/src=http%3A%2F%2F5b0988e595225.cdn.sohucs.com%2Fq_70%2Cc_zoom%2Cw_640%2Fimages%2F20180404%2F00f46d2f285540a4bc585586aed5e7b8.jpeg&amp;refer=http%3A%2F%2F5b0988e595225.cdn.sohucs.com&amp;app=2002&amp;size=f9999,10000&amp;q=a80&amp;n=0&amp;g=0n&amp;fmt=auto?sec=1654844962&amp;t=5bcf738cd881d89fa3320db8c0254b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298445" y="228599"/>
            <a:ext cx="2473327" cy="2219326"/>
          </a:xfrm>
          <a:prstGeom prst="rect">
            <a:avLst/>
          </a:prstGeom>
          <a:noFill/>
        </p:spPr>
      </p:pic>
      <p:sp>
        <p:nvSpPr>
          <p:cNvPr id="13" name="矩形 12"/>
          <p:cNvSpPr/>
          <p:nvPr/>
        </p:nvSpPr>
        <p:spPr>
          <a:xfrm>
            <a:off x="2695575" y="828675"/>
            <a:ext cx="9096375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0265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10708</TotalTime>
  <Words>83</Words>
  <Application>Microsoft Office PowerPoint</Application>
  <PresentationFormat>宽屏</PresentationFormat>
  <Paragraphs>22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等线</vt:lpstr>
      <vt:lpstr>等线 Light</vt:lpstr>
      <vt:lpstr>华文行楷</vt:lpstr>
      <vt:lpstr>微软雅黑</vt:lpstr>
      <vt:lpstr>Arial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2164</dc:creator>
  <cp:lastModifiedBy>admin</cp:lastModifiedBy>
  <cp:revision>884</cp:revision>
  <cp:lastPrinted>2021-09-22T06:58:01Z</cp:lastPrinted>
  <dcterms:created xsi:type="dcterms:W3CDTF">2021-08-01T10:12:58Z</dcterms:created>
  <dcterms:modified xsi:type="dcterms:W3CDTF">2023-06-10T09:14:15Z</dcterms:modified>
</cp:coreProperties>
</file>