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6480175" cy="864076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9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1D1EB8-9631-6B64-C284-9296A0999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22" y="1414125"/>
            <a:ext cx="4860131" cy="3008266"/>
          </a:xfrm>
        </p:spPr>
        <p:txBody>
          <a:bodyPr anchor="b"/>
          <a:lstStyle>
            <a:lvl1pPr algn="ctr">
              <a:defRPr sz="756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5F48AD8-07BB-6F40-3DC2-FDDC9A22F3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22" y="4538401"/>
            <a:ext cx="4860131" cy="208618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72" indent="0" algn="ctr">
              <a:buNone/>
              <a:defRPr sz="2520"/>
            </a:lvl2pPr>
            <a:lvl3pPr marL="1152144" indent="0" algn="ctr">
              <a:buNone/>
              <a:defRPr sz="2268"/>
            </a:lvl3pPr>
            <a:lvl4pPr marL="1728216" indent="0" algn="ctr">
              <a:buNone/>
              <a:defRPr sz="2016"/>
            </a:lvl4pPr>
            <a:lvl5pPr marL="2304288" indent="0" algn="ctr">
              <a:buNone/>
              <a:defRPr sz="2016"/>
            </a:lvl5pPr>
            <a:lvl6pPr marL="2880360" indent="0" algn="ctr">
              <a:buNone/>
              <a:defRPr sz="2016"/>
            </a:lvl6pPr>
            <a:lvl7pPr marL="3456432" indent="0" algn="ctr">
              <a:buNone/>
              <a:defRPr sz="2016"/>
            </a:lvl7pPr>
            <a:lvl8pPr marL="4032504" indent="0" algn="ctr">
              <a:buNone/>
              <a:defRPr sz="2016"/>
            </a:lvl8pPr>
            <a:lvl9pPr marL="4608576" indent="0" algn="ctr">
              <a:buNone/>
              <a:defRPr sz="2016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344F48-88CE-96B3-B2AF-9AC170F6C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2B4B-3EBC-4163-9B03-8BE267CD9D91}" type="datetimeFigureOut">
              <a:rPr lang="zh-CN" altLang="en-US" smtClean="0"/>
              <a:t>2024/3/23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4D4E26-99E5-E960-15E5-37B7A1BC2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D329AF-1B0A-88FD-6FB3-659C66BEA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433-7F7D-4881-9178-2EE6E26E29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33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45AAF1-6568-8E64-1477-373EBB385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87F6FBA-81BB-E3D1-E543-10412C1F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B94B9A-D67F-6564-877F-AEFF10EC8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2B4B-3EBC-4163-9B03-8BE267CD9D91}" type="datetimeFigureOut">
              <a:rPr lang="zh-CN" altLang="en-US" smtClean="0"/>
              <a:t>2024/3/23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26273E-75A3-9840-4DE3-C3C14F4A5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8C9A05-27F8-A283-61F3-8BCDC693F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433-7F7D-4881-9178-2EE6E26E29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689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9D102DA-61B0-03F9-F44E-F151B5B93B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637375" y="460041"/>
            <a:ext cx="1397288" cy="732264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A804E55-D80D-B2BF-5407-96E83F9FC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5512" y="460041"/>
            <a:ext cx="4110861" cy="732264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27EA0A-D0C4-79CF-AFFE-59E2FBFCC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2B4B-3EBC-4163-9B03-8BE267CD9D91}" type="datetimeFigureOut">
              <a:rPr lang="zh-CN" altLang="en-US" smtClean="0"/>
              <a:t>2024/3/23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B20720-E092-0227-37A9-DF1DFFECC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89C2AF-9CC2-A6D5-90F3-7ADEB2221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433-7F7D-4881-9178-2EE6E26E29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64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5C45C3-13FC-CC5A-0B08-1EAC4E4FD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A8B4BA-F81E-6176-3B26-85719345C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2CA15F-DC08-430D-3517-5511FCF29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2B4B-3EBC-4163-9B03-8BE267CD9D91}" type="datetimeFigureOut">
              <a:rPr lang="zh-CN" altLang="en-US" smtClean="0"/>
              <a:t>2024/3/23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DAA451A-504A-79EF-5D7D-C26B19042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7AC767-BB7F-ABE6-E935-89D1C752D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433-7F7D-4881-9178-2EE6E26E29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347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4C202F-1420-8815-8DC3-D45EE2592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37" y="2154191"/>
            <a:ext cx="5589151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9F91659-9572-055E-C3ED-A2F19058A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137" y="5782512"/>
            <a:ext cx="5589151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6BD7D4-860D-701A-FB30-CCB2FF219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2B4B-3EBC-4163-9B03-8BE267CD9D91}" type="datetimeFigureOut">
              <a:rPr lang="zh-CN" altLang="en-US" smtClean="0"/>
              <a:t>2024/3/23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E49D25-9C2B-E139-3275-599B0B4D8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B4545A-5BF8-961D-12B7-75C84F4A6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433-7F7D-4881-9178-2EE6E26E29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491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873C74-315D-CE9E-B3E0-2F87084B2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541C3D-F202-5B79-A8F0-21DC241B4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5512" y="2300203"/>
            <a:ext cx="2754074" cy="548248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333B47-47A2-6617-68D1-298F18BDE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80589" y="2300203"/>
            <a:ext cx="2754074" cy="548248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C8DA328-64AD-6615-CC1A-02F22274B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2B4B-3EBC-4163-9B03-8BE267CD9D91}" type="datetimeFigureOut">
              <a:rPr lang="zh-CN" altLang="en-US" smtClean="0"/>
              <a:t>2024/3/23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E4DF2E8-4518-D761-C2D5-319EDBC72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ED6575F-E5D6-B25F-0035-96C2406D5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433-7F7D-4881-9178-2EE6E26E29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420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C419FD-8939-5731-D999-BCA393005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56" y="460041"/>
            <a:ext cx="5589151" cy="167014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4FC5117-492F-7B58-8014-E9AFE40E4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56" y="2118188"/>
            <a:ext cx="2741418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28A8C03-921B-3018-0893-D6DA3015F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356" y="3156278"/>
            <a:ext cx="2741418" cy="464241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6DC5384-62F3-3E8E-1837-18BB6A8642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80589" y="2118188"/>
            <a:ext cx="2754918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F9B9461-B25C-2924-A746-85E0E7E248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80589" y="3156278"/>
            <a:ext cx="2754918" cy="464241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CE17F13-1380-1B6E-4E95-4D0E62F03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2B4B-3EBC-4163-9B03-8BE267CD9D91}" type="datetimeFigureOut">
              <a:rPr lang="zh-CN" altLang="en-US" smtClean="0"/>
              <a:t>2024/3/23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0C2AA9D-5DE6-BD1D-ABCD-FE3E52981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54E5807-0AAA-5F9B-1418-FA28214A0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433-7F7D-4881-9178-2EE6E26E29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419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6CBFBD-9779-B02E-6069-9B57A768E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DDD84CA-370C-E230-93C6-3E7C02B12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2B4B-3EBC-4163-9B03-8BE267CD9D91}" type="datetimeFigureOut">
              <a:rPr lang="zh-CN" altLang="en-US" smtClean="0"/>
              <a:t>2024/3/23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1224C08-F4BA-792F-AF74-E3340EC4B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B1A5914-93C8-534A-A6C2-DC116E9DC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433-7F7D-4881-9178-2EE6E26E29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09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92CE780-5F68-4635-B51B-3A2B7A74E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2B4B-3EBC-4163-9B03-8BE267CD9D91}" type="datetimeFigureOut">
              <a:rPr lang="zh-CN" altLang="en-US" smtClean="0"/>
              <a:t>2024/3/23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9B84DED-FDD1-4CD1-4C13-C1BAE5170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097242-E616-FCA1-32FB-B620B328B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433-7F7D-4881-9178-2EE6E26E29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229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525945-01B6-9BAE-7768-DE1441638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56" y="576051"/>
            <a:ext cx="2090025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549132-F5CE-FC49-D9BB-7AAED6CB0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4918" y="1244111"/>
            <a:ext cx="3280589" cy="614054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66FC489-F1D5-D80F-80F5-00F82D859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356" y="2592229"/>
            <a:ext cx="2090025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7EBEE7C-7E53-D226-F5CE-EFED1DDF0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2B4B-3EBC-4163-9B03-8BE267CD9D91}" type="datetimeFigureOut">
              <a:rPr lang="zh-CN" altLang="en-US" smtClean="0"/>
              <a:t>2024/3/23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5CA2EEF-0AFD-8697-E689-D5D5E390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A30F43-6D9D-D726-0831-531AE62D0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433-7F7D-4881-9178-2EE6E26E29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55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AD1224-D3DE-1B80-22A7-4DAE13F50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56" y="576051"/>
            <a:ext cx="2090025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196F63B-9A28-BEE7-D970-611106EB44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754918" y="1244111"/>
            <a:ext cx="3280589" cy="6140542"/>
          </a:xfrm>
        </p:spPr>
        <p:txBody>
          <a:bodyPr/>
          <a:lstStyle>
            <a:lvl1pPr marL="0" indent="0">
              <a:buNone/>
              <a:defRPr sz="4032"/>
            </a:lvl1pPr>
            <a:lvl2pPr marL="576072" indent="0">
              <a:buNone/>
              <a:defRPr sz="3528"/>
            </a:lvl2pPr>
            <a:lvl3pPr marL="1152144" indent="0">
              <a:buNone/>
              <a:defRPr sz="3024"/>
            </a:lvl3pPr>
            <a:lvl4pPr marL="1728216" indent="0">
              <a:buNone/>
              <a:defRPr sz="2520"/>
            </a:lvl4pPr>
            <a:lvl5pPr marL="2304288" indent="0">
              <a:buNone/>
              <a:defRPr sz="2520"/>
            </a:lvl5pPr>
            <a:lvl6pPr marL="2880360" indent="0">
              <a:buNone/>
              <a:defRPr sz="2520"/>
            </a:lvl6pPr>
            <a:lvl7pPr marL="3456432" indent="0">
              <a:buNone/>
              <a:defRPr sz="2520"/>
            </a:lvl7pPr>
            <a:lvl8pPr marL="4032504" indent="0">
              <a:buNone/>
              <a:defRPr sz="2520"/>
            </a:lvl8pPr>
            <a:lvl9pPr marL="4608576" indent="0">
              <a:buNone/>
              <a:defRPr sz="252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D07E306-3870-3D2B-7194-D270E20F3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356" y="2592229"/>
            <a:ext cx="2090025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DF3B93-5F47-DC1B-A3A5-5EB1453A3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2B4B-3EBC-4163-9B03-8BE267CD9D91}" type="datetimeFigureOut">
              <a:rPr lang="zh-CN" altLang="en-US" smtClean="0"/>
              <a:t>2024/3/23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3C2196E-2954-6E1B-FC0D-71D9AF678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7C91F03-C23B-7B61-C431-653186193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433-7F7D-4881-9178-2EE6E26E29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92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0A69626-8B90-AB48-9FCA-00851553D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512" y="460041"/>
            <a:ext cx="5589151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C29F000-33D5-4BF6-F817-A76F71092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5512" y="2300203"/>
            <a:ext cx="5589151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5016FA-11BD-B460-5A47-772DEDB92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5512" y="8008708"/>
            <a:ext cx="1458039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D2B4B-3EBC-4163-9B03-8BE267CD9D91}" type="datetimeFigureOut">
              <a:rPr lang="zh-CN" altLang="en-US" smtClean="0"/>
              <a:t>2024/3/23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BACEFF-6DC2-0152-59D5-07CA083E8E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6558" y="8008708"/>
            <a:ext cx="2187059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9F6979-8C08-6650-BD96-94299B65F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6624" y="8008708"/>
            <a:ext cx="1458039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56433-7F7D-4881-9178-2EE6E26E29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04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152144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115214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10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38C05B0-D239-B0D7-4ACF-FFC259348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90" y="839836"/>
            <a:ext cx="5341794" cy="598238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34D5D38-CC9C-EB03-5579-0CD0860E6BD7}"/>
              </a:ext>
            </a:extLst>
          </p:cNvPr>
          <p:cNvSpPr txBox="1"/>
          <p:nvPr/>
        </p:nvSpPr>
        <p:spPr>
          <a:xfrm>
            <a:off x="569190" y="7154596"/>
            <a:ext cx="1811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展位宽</a:t>
            </a:r>
            <a:r>
              <a:rPr lang="en-US" altLang="zh-CN" dirty="0"/>
              <a:t>2</a:t>
            </a:r>
            <a:r>
              <a:rPr lang="zh-CN" altLang="en-US" dirty="0"/>
              <a:t>米</a:t>
            </a:r>
            <a:endParaRPr lang="en-US" altLang="zh-CN" dirty="0"/>
          </a:p>
          <a:p>
            <a:r>
              <a:rPr lang="zh-CN" altLang="en-US" dirty="0"/>
              <a:t>海报尺寸</a:t>
            </a:r>
            <a:r>
              <a:rPr lang="en-US" altLang="zh-CN" dirty="0"/>
              <a:t>90*120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0609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6F581EF-40A1-8655-7313-8926C00C556F}"/>
              </a:ext>
            </a:extLst>
          </p:cNvPr>
          <p:cNvSpPr txBox="1"/>
          <p:nvPr/>
        </p:nvSpPr>
        <p:spPr>
          <a:xfrm>
            <a:off x="2121832" y="3966438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/>
              <a:t>海报模板</a:t>
            </a:r>
          </a:p>
        </p:txBody>
      </p:sp>
    </p:spTree>
    <p:extLst>
      <p:ext uri="{BB962C8B-B14F-4D97-AF65-F5344CB8AC3E}">
        <p14:creationId xmlns:p14="http://schemas.microsoft.com/office/powerpoint/2010/main" val="4196322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</Words>
  <Application>Microsoft Office PowerPoint</Application>
  <PresentationFormat>自定义</PresentationFormat>
  <Paragraphs>3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齐明 孙</dc:creator>
  <cp:lastModifiedBy>Ye Yuan</cp:lastModifiedBy>
  <cp:revision>4</cp:revision>
  <dcterms:created xsi:type="dcterms:W3CDTF">2024-03-23T10:55:58Z</dcterms:created>
  <dcterms:modified xsi:type="dcterms:W3CDTF">2024-03-23T11:43:46Z</dcterms:modified>
</cp:coreProperties>
</file>